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8" r:id="rId2"/>
    <p:sldId id="264" r:id="rId3"/>
    <p:sldId id="271" r:id="rId4"/>
    <p:sldId id="272" r:id="rId5"/>
    <p:sldId id="270" r:id="rId6"/>
    <p:sldId id="263" r:id="rId7"/>
    <p:sldId id="269" r:id="rId8"/>
  </p:sldIdLst>
  <p:sldSz cx="9906000" cy="6858000" type="A4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Abril Fatface" panose="02000503000000020003" pitchFamily="50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C4B"/>
    <a:srgbClr val="00F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2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19CA97-65F6-4927-A6BB-C23788D09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D149D78-9F14-497E-BA66-D3DED87D3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0BAEB3D-9657-41A8-B0D6-90CBC2A9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88AC-5D5E-4083-BBDC-2C49DDC1AE4E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D16A3DA-F81A-4199-A0B7-5E07779C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0AF99C-16EE-4FCE-9CD4-08CBDAD4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386-BE9B-4137-9E80-6E84976FDA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568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F3CFFD-FA6B-4BCE-B587-BEB97949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A772E72-1576-4594-A093-3F264FD43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AF305EB-6A6C-4C00-B709-87992458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88AC-5D5E-4083-BBDC-2C49DDC1AE4E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4C92A6A-C725-412D-B673-EE137453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C1E6D58-B04F-47F7-80D6-57FA0F40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386-BE9B-4137-9E80-6E84976FDA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552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5F39B05-48BC-4E5B-85C0-973756A66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3B7757D-7D93-48DB-B335-723E2E69B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DA18620-D765-4048-9E69-C7E4D4D1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88AC-5D5E-4083-BBDC-2C49DDC1AE4E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665CAE8-405A-498A-91BF-3FFD10B4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58EBB53-A212-4E52-A38F-4ECC0893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386-BE9B-4137-9E80-6E84976FDA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619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F13635-13EE-4A62-A44E-EDFD5E49B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8EACB89-E90A-460F-AB1C-11CDBADA4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1C07F0-E479-44FC-866E-0594C446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88AC-5D5E-4083-BBDC-2C49DDC1AE4E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474050-4304-49E7-BE02-FACD3517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3F96250-02C3-480B-A709-8CEFB429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386-BE9B-4137-9E80-6E84976FDA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177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FA36AB-E077-427F-AE38-47B563C4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B30B80A-0465-46ED-B1FD-DB78D25AB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FA0A14A-4F0A-45F9-9DDE-040F3191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88AC-5D5E-4083-BBDC-2C49DDC1AE4E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DAEE0E-2746-4DBB-B4E5-1C76286B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19C6D3D-8304-414A-B0AF-5A9FC553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386-BE9B-4137-9E80-6E84976FDA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28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1AC8AD-6F20-44E5-8836-87093BC2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950809D-5FD2-4B5C-A090-F11EFEE05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D0D4F1F-1F8A-4789-A907-6F6418ADC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BB7666E-17BA-4A1E-81E3-D99B4AE5C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88AC-5D5E-4083-BBDC-2C49DDC1AE4E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2000342-8A4F-4200-85EA-F6194557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BEBF0D1-8D25-47FA-B2BE-1ECD33E6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386-BE9B-4137-9E80-6E84976FDA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40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E7999E-8A71-440C-81D5-7744CB8D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0E003B-8610-4FFA-8717-438A66ABF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99A6371-D383-4B31-A499-4CC322B3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488EFD3-B413-4220-805D-014E6110A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1F4600F-3CBF-4864-A83E-5D71A6E4D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DB6ED93-969E-4055-8F4F-5DD638D17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88AC-5D5E-4083-BBDC-2C49DDC1AE4E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741B741-3768-43A4-BF9D-3E4FAA8C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B48D5EE-75A2-413A-B5D9-D4FF30EB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386-BE9B-4137-9E80-6E84976FDA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24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4AAE00-3D1F-4F6A-B849-3CB9BE6A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65E60D-EDAA-4ABD-93D3-27194BC7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88AC-5D5E-4083-BBDC-2C49DDC1AE4E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B769EA-B7C0-42A7-A313-892F4A14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D40840A-426F-456C-94C4-90986AD7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386-BE9B-4137-9E80-6E84976FDA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0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D2F0F68-360B-4A2F-A465-CB48976C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88AC-5D5E-4083-BBDC-2C49DDC1AE4E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0D73077-846D-4DC4-8530-D4098769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19568C2-F1A8-4901-BE40-D07AFEA0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386-BE9B-4137-9E80-6E84976FDA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384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50E978-355C-4DBF-BDF2-D8DBF48B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4FC7AB3-00C9-4E9A-A582-4A221455F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6C91348-D948-4510-A69D-B4FA0ACD0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3F47E48-D248-42D2-869C-5C3A3490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88AC-5D5E-4083-BBDC-2C49DDC1AE4E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007D24A-9644-4CD3-8030-D7ADD673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60E1211-B157-4E42-A6DE-D72A7780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386-BE9B-4137-9E80-6E84976FDA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118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17721F-E0FB-4BE0-80B1-8CD4DD16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15E6FF0-155A-4548-9231-C0245EBEE8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11F2540-A52E-4D3A-A6D2-CCBD1E480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22C0ACE-39B3-4338-807A-189FF3F71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88AC-5D5E-4083-BBDC-2C49DDC1AE4E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921BE67-49D8-4B40-BC53-A6D5D946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497EF12-A1FA-4CA3-9C67-3F07A9FE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F386-BE9B-4137-9E80-6E84976FDA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875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7E9B1DD-223C-4EB2-8225-0F0814730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F66370E-64B8-450C-A05F-8D333F8C1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216DFC-0856-4DAA-B3FA-84C6F1E2B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D88AC-5D5E-4083-BBDC-2C49DDC1AE4E}" type="datetimeFigureOut">
              <a:rPr lang="es-CL" smtClean="0"/>
              <a:t>30-07-2020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4127BCF-04DC-4D69-A1EA-639028336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5341147-7C45-4E45-89BE-B9ACE987A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AF386-BE9B-4137-9E80-6E84976FDA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180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5CA93BC4-A1BA-43DC-B064-E2D09FD8689F}"/>
              </a:ext>
            </a:extLst>
          </p:cNvPr>
          <p:cNvGrpSpPr/>
          <p:nvPr/>
        </p:nvGrpSpPr>
        <p:grpSpPr>
          <a:xfrm>
            <a:off x="-1442707" y="2109509"/>
            <a:ext cx="1687140" cy="1643956"/>
            <a:chOff x="-2011605" y="1230085"/>
            <a:chExt cx="2469848" cy="2390155"/>
          </a:xfrm>
        </p:grpSpPr>
        <p:pic>
          <p:nvPicPr>
            <p:cNvPr id="91" name="Imagen 90">
              <a:extLst>
                <a:ext uri="{FF2B5EF4-FFF2-40B4-BE49-F238E27FC236}">
                  <a16:creationId xmlns:a16="http://schemas.microsoft.com/office/drawing/2014/main" xmlns="" id="{0757A42E-EDB3-4954-B15F-0F21A0A37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-2011605" y="1230085"/>
              <a:ext cx="2432807" cy="1828800"/>
            </a:xfrm>
            <a:prstGeom prst="rect">
              <a:avLst/>
            </a:prstGeom>
          </p:spPr>
        </p:pic>
        <p:pic>
          <p:nvPicPr>
            <p:cNvPr id="92" name="Imagen 91">
              <a:extLst>
                <a:ext uri="{FF2B5EF4-FFF2-40B4-BE49-F238E27FC236}">
                  <a16:creationId xmlns:a16="http://schemas.microsoft.com/office/drawing/2014/main" xmlns="" id="{C214C4E0-ECA2-4178-B22A-74EDE0787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94"/>
            <a:stretch/>
          </p:blipFill>
          <p:spPr>
            <a:xfrm>
              <a:off x="-1974565" y="2992419"/>
              <a:ext cx="2432808" cy="62782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616662C2-DBAB-4AB4-96E4-1F5DD1302D0A}"/>
              </a:ext>
            </a:extLst>
          </p:cNvPr>
          <p:cNvSpPr txBox="1"/>
          <p:nvPr/>
        </p:nvSpPr>
        <p:spPr>
          <a:xfrm>
            <a:off x="-2360466" y="119161"/>
            <a:ext cx="2360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/>
              <a:t>PARTE TRASERA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EC7C966A-8C66-4C01-B903-D69C37DE5C56}"/>
              </a:ext>
            </a:extLst>
          </p:cNvPr>
          <p:cNvGrpSpPr/>
          <p:nvPr/>
        </p:nvGrpSpPr>
        <p:grpSpPr>
          <a:xfrm>
            <a:off x="219130" y="441648"/>
            <a:ext cx="1831969" cy="2880000"/>
            <a:chOff x="614344" y="260168"/>
            <a:chExt cx="1831969" cy="2880000"/>
          </a:xfrm>
        </p:grpSpPr>
        <p:sp>
          <p:nvSpPr>
            <p:cNvPr id="77" name="Rectángulo: esquinas redondeadas 76">
              <a:extLst>
                <a:ext uri="{FF2B5EF4-FFF2-40B4-BE49-F238E27FC236}">
                  <a16:creationId xmlns:a16="http://schemas.microsoft.com/office/drawing/2014/main" xmlns="" id="{B69F4A50-4D79-43D6-978C-506197FCB984}"/>
                </a:ext>
              </a:extLst>
            </p:cNvPr>
            <p:cNvSpPr/>
            <p:nvPr/>
          </p:nvSpPr>
          <p:spPr>
            <a:xfrm>
              <a:off x="630329" y="260168"/>
              <a:ext cx="1800000" cy="288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3" name="CuadroTexto 92">
              <a:extLst>
                <a:ext uri="{FF2B5EF4-FFF2-40B4-BE49-F238E27FC236}">
                  <a16:creationId xmlns:a16="http://schemas.microsoft.com/office/drawing/2014/main" xmlns="" id="{D4F69323-AEDA-4689-8635-337586FE842E}"/>
                </a:ext>
              </a:extLst>
            </p:cNvPr>
            <p:cNvSpPr txBox="1"/>
            <p:nvPr/>
          </p:nvSpPr>
          <p:spPr>
            <a:xfrm>
              <a:off x="614344" y="329968"/>
              <a:ext cx="1831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0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Retos Tik Tok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6E25E844-2E46-4999-9D89-40E767940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73" b="44660" l="34826" r="63667">
                          <a14:foregroundMark x1="40142" y1="16549" x2="43951" y2="19249"/>
                          <a14:foregroundMark x1="49435" y1="18721" x2="50230" y2="33040"/>
                          <a14:foregroundMark x1="50230" y1="33040" x2="53370" y2="36444"/>
                          <a14:foregroundMark x1="55295" y1="40141" x2="55295" y2="40141"/>
                          <a14:foregroundMark x1="53579" y1="44660" x2="43365" y2="37793"/>
                          <a14:foregroundMark x1="43365" y1="37793" x2="39766" y2="31690"/>
                          <a14:foregroundMark x1="39766" y1="31690" x2="39263" y2="24354"/>
                          <a14:foregroundMark x1="39263" y1="24354" x2="43114" y2="18838"/>
                          <a14:foregroundMark x1="43114" y1="18838" x2="48137" y2="15728"/>
                          <a14:foregroundMark x1="48137" y1="15728" x2="54625" y2="17664"/>
                          <a14:foregroundMark x1="54625" y1="17664" x2="58100" y2="25587"/>
                          <a14:foregroundMark x1="58100" y1="25587" x2="56760" y2="32923"/>
                          <a14:foregroundMark x1="56760" y1="32923" x2="52951" y2="25646"/>
                          <a14:foregroundMark x1="52951" y1="25646" x2="48640" y2="21772"/>
                          <a14:foregroundMark x1="48640" y1="21772" x2="42696" y2="24120"/>
                          <a14:foregroundMark x1="42696" y1="24120" x2="40812" y2="30751"/>
                          <a14:foregroundMark x1="40812" y1="30751" x2="46840" y2="32101"/>
                          <a14:foregroundMark x1="46840" y1="32101" x2="47300" y2="24824"/>
                          <a14:foregroundMark x1="47300" y1="24824" x2="46547" y2="32746"/>
                          <a14:foregroundMark x1="46547" y1="32746" x2="49644" y2="38263"/>
                          <a14:foregroundMark x1="59941" y1="34331" x2="52951" y2="30810"/>
                          <a14:foregroundMark x1="52951" y1="30810" x2="47384" y2="23885"/>
                          <a14:foregroundMark x1="47384" y1="23885" x2="43784" y2="31221"/>
                          <a14:foregroundMark x1="43784" y1="31221" x2="47133" y2="36444"/>
                          <a14:foregroundMark x1="47133" y1="36444" x2="52156" y2="38791"/>
                          <a14:foregroundMark x1="52156" y1="38791" x2="48974" y2="32570"/>
                          <a14:foregroundMark x1="48974" y1="32570" x2="47761" y2="25587"/>
                          <a14:foregroundMark x1="47761" y1="25587" x2="50984" y2="18662"/>
                          <a14:foregroundMark x1="50984" y1="18662" x2="49937" y2="18427"/>
                          <a14:foregroundMark x1="52449" y1="23650" x2="49142" y2="20423"/>
                          <a14:foregroundMark x1="46589" y1="25235" x2="43156" y2="30282"/>
                          <a14:foregroundMark x1="43156" y1="30282" x2="47677" y2="33157"/>
                          <a14:foregroundMark x1="47677" y1="33157" x2="49142" y2="26350"/>
                          <a14:foregroundMark x1="49142" y1="26350" x2="53579" y2="23122"/>
                          <a14:foregroundMark x1="45877" y1="25528" x2="41942" y2="29754"/>
                          <a14:foregroundMark x1="41942" y1="29754" x2="41942" y2="30223"/>
                          <a14:foregroundMark x1="52281" y1="35035" x2="50523" y2="41667"/>
                          <a14:foregroundMark x1="50523" y1="41667" x2="45375" y2="41021"/>
                          <a14:foregroundMark x1="45375" y1="41021" x2="41314" y2="36444"/>
                          <a14:foregroundMark x1="41314" y1="36444" x2="39096" y2="28697"/>
                          <a14:foregroundMark x1="39096" y1="28697" x2="38970" y2="21068"/>
                          <a14:foregroundMark x1="38970" y1="21068" x2="42277" y2="15141"/>
                          <a14:foregroundMark x1="42277" y1="15141" x2="46003" y2="14026"/>
                          <a14:foregroundMark x1="38384" y1="22829" x2="38719" y2="34566"/>
                          <a14:foregroundMark x1="42361" y1="38850" x2="39347" y2="33216"/>
                          <a14:foregroundMark x1="39347" y1="33216" x2="39305" y2="32864"/>
                          <a14:foregroundMark x1="51653" y1="40962" x2="56425" y2="37383"/>
                          <a14:foregroundMark x1="56425" y1="37383" x2="52491" y2="43016"/>
                          <a14:foregroundMark x1="52491" y1="43016" x2="47886" y2="45716"/>
                          <a14:foregroundMark x1="47886" y1="45716" x2="58434" y2="43838"/>
                          <a14:foregroundMark x1="58434" y1="43838" x2="52867" y2="44660"/>
                          <a14:foregroundMark x1="63268" y1="41341" x2="65927" y2="40493"/>
                          <a14:foregroundMark x1="52867" y1="44660" x2="62775" y2="41499"/>
                          <a14:foregroundMark x1="65927" y1="40493" x2="60569" y2="39730"/>
                          <a14:foregroundMark x1="60569" y1="39730" x2="56342" y2="44190"/>
                          <a14:foregroundMark x1="56342" y1="44190" x2="63165" y2="28697"/>
                          <a14:foregroundMark x1="63165" y1="28697" x2="62244" y2="20951"/>
                          <a14:foregroundMark x1="62244" y1="20951" x2="58853" y2="15376"/>
                          <a14:foregroundMark x1="58853" y1="15376" x2="53495" y2="10915"/>
                          <a14:foregroundMark x1="53495" y1="10915" x2="58058" y2="14437"/>
                          <a14:foregroundMark x1="58058" y1="14437" x2="53788" y2="10387"/>
                          <a14:foregroundMark x1="53788" y1="10387" x2="59021" y2="14202"/>
                          <a14:foregroundMark x1="59021" y1="14202" x2="62285" y2="22359"/>
                          <a14:foregroundMark x1="62285" y1="22359" x2="59690" y2="15610"/>
                          <a14:foregroundMark x1="59690" y1="15610" x2="62327" y2="21655"/>
                          <a14:foregroundMark x1="62327" y1="21655" x2="57179" y2="19073"/>
                          <a14:foregroundMark x1="57179" y1="19073" x2="52574" y2="13263"/>
                          <a14:foregroundMark x1="52574" y1="13263" x2="47258" y2="12207"/>
                          <a14:foregroundMark x1="47258" y1="12207" x2="60653" y2="17136"/>
                          <a14:foregroundMark x1="60653" y1="17136" x2="60569" y2="25000"/>
                          <a14:foregroundMark x1="60569" y1="25000" x2="57974" y2="31573"/>
                          <a14:foregroundMark x1="57974" y1="31573" x2="52323" y2="32805"/>
                          <a14:foregroundMark x1="52323" y1="32805" x2="58937" y2="30164"/>
                          <a14:foregroundMark x1="58937" y1="30164" x2="61867" y2="23415"/>
                          <a14:foregroundMark x1="61867" y1="23415" x2="59230" y2="33685"/>
                          <a14:foregroundMark x1="59230" y1="33685" x2="63332" y2="26878"/>
                          <a14:foregroundMark x1="63332" y1="26878" x2="55504" y2="15023"/>
                          <a14:foregroundMark x1="52784" y1="11444" x2="52867" y2="10915"/>
                          <a14:foregroundMark x1="44077" y1="6631" x2="43449" y2="8627"/>
                          <a14:foregroundMark x1="34868" y1="7336" x2="38301" y2="12735"/>
                          <a14:foregroundMark x1="38301" y1="12735" x2="38594" y2="12031"/>
                          <a14:foregroundMark x1="57430" y1="41667" x2="63667" y2="26995"/>
                          <a14:foregroundMark x1="63667" y1="26995" x2="62076" y2="20423"/>
                          <a14:foregroundMark x1="62076" y1="20423" x2="53244" y2="9683"/>
                          <a14:foregroundMark x1="53244" y1="9683" x2="49937" y2="9038"/>
                          <a14:foregroundMark x1="61365" y1="36444" x2="63081" y2="29871"/>
                          <a14:foregroundMark x1="63081" y1="29871" x2="57472" y2="41608"/>
                          <a14:foregroundMark x1="57472" y1="41608" x2="61532" y2="36796"/>
                          <a14:foregroundMark x1="61532" y1="36796" x2="62076" y2="33040"/>
                          <a14:foregroundMark x1="58853" y1="40552" x2="59230" y2="41373"/>
                          <a14:foregroundMark x1="59439" y1="40552" x2="59439" y2="40552"/>
                          <a14:foregroundMark x1="52658" y1="10035" x2="49016" y2="9214"/>
                          <a14:backgroundMark x1="53663" y1="6631" x2="52784" y2="6631"/>
                          <a14:backgroundMark x1="51444" y1="5634" x2="51151" y2="6103"/>
                          <a14:backgroundMark x1="59021" y1="9331" x2="58728" y2="9214"/>
                          <a14:backgroundMark x1="62997" y1="12324" x2="60067" y2="10505"/>
                          <a14:backgroundMark x1="61992" y1="11913" x2="61155" y2="7923"/>
                          <a14:backgroundMark x1="60862" y1="7923" x2="62495" y2="8040"/>
                          <a14:backgroundMark x1="61658" y1="6808" x2="59021" y2="9331"/>
                          <a14:backgroundMark x1="63499" y1="41373" x2="63290" y2="44366"/>
                          <a14:backgroundMark x1="60234" y1="10915" x2="59230" y2="9742"/>
                          <a14:backgroundMark x1="62662" y1="7336" x2="63583" y2="6103"/>
                          <a14:backgroundMark x1="61365" y1="7512" x2="58518" y2="10211"/>
                          <a14:backgroundMark x1="60151" y1="7101" x2="61072" y2="7336"/>
                          <a14:backgroundMark x1="33864" y1="25939" x2="33947" y2="25235"/>
                          <a14:backgroundMark x1="63165" y1="42488" x2="63332" y2="43955"/>
                          <a14:backgroundMark x1="63416" y1="42899" x2="64420" y2="45246"/>
                          <a14:backgroundMark x1="63499" y1="42077" x2="63918" y2="42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40" t="5371" r="36103" b="54061"/>
            <a:stretch/>
          </p:blipFill>
          <p:spPr>
            <a:xfrm>
              <a:off x="674329" y="730078"/>
              <a:ext cx="1712000" cy="2274667"/>
            </a:xfrm>
            <a:prstGeom prst="rect">
              <a:avLst/>
            </a:prstGeom>
          </p:spPr>
        </p:pic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xmlns="" id="{A4D18C2E-C67C-4CA4-878C-6DEB3A7A4C81}"/>
              </a:ext>
            </a:extLst>
          </p:cNvPr>
          <p:cNvGrpSpPr/>
          <p:nvPr/>
        </p:nvGrpSpPr>
        <p:grpSpPr>
          <a:xfrm>
            <a:off x="206604" y="3360212"/>
            <a:ext cx="1831969" cy="2880000"/>
            <a:chOff x="614344" y="260168"/>
            <a:chExt cx="1831969" cy="2880000"/>
          </a:xfrm>
        </p:grpSpPr>
        <p:sp>
          <p:nvSpPr>
            <p:cNvPr id="64" name="Rectángulo: esquinas redondeadas 63">
              <a:extLst>
                <a:ext uri="{FF2B5EF4-FFF2-40B4-BE49-F238E27FC236}">
                  <a16:creationId xmlns:a16="http://schemas.microsoft.com/office/drawing/2014/main" xmlns="" id="{401945FC-2D3A-4F9D-B9B3-5B8EE9CD31F0}"/>
                </a:ext>
              </a:extLst>
            </p:cNvPr>
            <p:cNvSpPr/>
            <p:nvPr/>
          </p:nvSpPr>
          <p:spPr>
            <a:xfrm>
              <a:off x="630329" y="260168"/>
              <a:ext cx="1800000" cy="288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xmlns="" id="{2E4B0B35-677A-4FB1-A2CD-8010BF23823D}"/>
                </a:ext>
              </a:extLst>
            </p:cNvPr>
            <p:cNvSpPr txBox="1"/>
            <p:nvPr/>
          </p:nvSpPr>
          <p:spPr>
            <a:xfrm>
              <a:off x="614344" y="329968"/>
              <a:ext cx="1831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0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Retos Tik Tok</a:t>
              </a:r>
            </a:p>
          </p:txBody>
        </p:sp>
        <p:pic>
          <p:nvPicPr>
            <p:cNvPr id="67" name="Imagen 66">
              <a:extLst>
                <a:ext uri="{FF2B5EF4-FFF2-40B4-BE49-F238E27FC236}">
                  <a16:creationId xmlns:a16="http://schemas.microsoft.com/office/drawing/2014/main" xmlns="" id="{FFFA587E-1D6B-4137-BB70-77A6AC422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73" b="44660" l="34826" r="63667">
                          <a14:foregroundMark x1="40142" y1="16549" x2="43951" y2="19249"/>
                          <a14:foregroundMark x1="49435" y1="18721" x2="50230" y2="33040"/>
                          <a14:foregroundMark x1="50230" y1="33040" x2="53370" y2="36444"/>
                          <a14:foregroundMark x1="55295" y1="40141" x2="55295" y2="40141"/>
                          <a14:foregroundMark x1="53579" y1="44660" x2="43365" y2="37793"/>
                          <a14:foregroundMark x1="43365" y1="37793" x2="39766" y2="31690"/>
                          <a14:foregroundMark x1="39766" y1="31690" x2="39263" y2="24354"/>
                          <a14:foregroundMark x1="39263" y1="24354" x2="43114" y2="18838"/>
                          <a14:foregroundMark x1="43114" y1="18838" x2="48137" y2="15728"/>
                          <a14:foregroundMark x1="48137" y1="15728" x2="54625" y2="17664"/>
                          <a14:foregroundMark x1="54625" y1="17664" x2="58100" y2="25587"/>
                          <a14:foregroundMark x1="58100" y1="25587" x2="56760" y2="32923"/>
                          <a14:foregroundMark x1="56760" y1="32923" x2="52951" y2="25646"/>
                          <a14:foregroundMark x1="52951" y1="25646" x2="48640" y2="21772"/>
                          <a14:foregroundMark x1="48640" y1="21772" x2="42696" y2="24120"/>
                          <a14:foregroundMark x1="42696" y1="24120" x2="40812" y2="30751"/>
                          <a14:foregroundMark x1="40812" y1="30751" x2="46840" y2="32101"/>
                          <a14:foregroundMark x1="46840" y1="32101" x2="47300" y2="24824"/>
                          <a14:foregroundMark x1="47300" y1="24824" x2="46547" y2="32746"/>
                          <a14:foregroundMark x1="46547" y1="32746" x2="49644" y2="38263"/>
                          <a14:foregroundMark x1="59941" y1="34331" x2="52951" y2="30810"/>
                          <a14:foregroundMark x1="52951" y1="30810" x2="47384" y2="23885"/>
                          <a14:foregroundMark x1="47384" y1="23885" x2="43784" y2="31221"/>
                          <a14:foregroundMark x1="43784" y1="31221" x2="47133" y2="36444"/>
                          <a14:foregroundMark x1="47133" y1="36444" x2="52156" y2="38791"/>
                          <a14:foregroundMark x1="52156" y1="38791" x2="48974" y2="32570"/>
                          <a14:foregroundMark x1="48974" y1="32570" x2="47761" y2="25587"/>
                          <a14:foregroundMark x1="47761" y1="25587" x2="50984" y2="18662"/>
                          <a14:foregroundMark x1="50984" y1="18662" x2="49937" y2="18427"/>
                          <a14:foregroundMark x1="52449" y1="23650" x2="49142" y2="20423"/>
                          <a14:foregroundMark x1="46589" y1="25235" x2="43156" y2="30282"/>
                          <a14:foregroundMark x1="43156" y1="30282" x2="47677" y2="33157"/>
                          <a14:foregroundMark x1="47677" y1="33157" x2="49142" y2="26350"/>
                          <a14:foregroundMark x1="49142" y1="26350" x2="53579" y2="23122"/>
                          <a14:foregroundMark x1="45877" y1="25528" x2="41942" y2="29754"/>
                          <a14:foregroundMark x1="41942" y1="29754" x2="41942" y2="30223"/>
                          <a14:foregroundMark x1="52281" y1="35035" x2="50523" y2="41667"/>
                          <a14:foregroundMark x1="50523" y1="41667" x2="45375" y2="41021"/>
                          <a14:foregroundMark x1="45375" y1="41021" x2="41314" y2="36444"/>
                          <a14:foregroundMark x1="41314" y1="36444" x2="39096" y2="28697"/>
                          <a14:foregroundMark x1="39096" y1="28697" x2="38970" y2="21068"/>
                          <a14:foregroundMark x1="38970" y1="21068" x2="42277" y2="15141"/>
                          <a14:foregroundMark x1="42277" y1="15141" x2="46003" y2="14026"/>
                          <a14:foregroundMark x1="38384" y1="22829" x2="38719" y2="34566"/>
                          <a14:foregroundMark x1="42361" y1="38850" x2="39347" y2="33216"/>
                          <a14:foregroundMark x1="39347" y1="33216" x2="39305" y2="32864"/>
                          <a14:foregroundMark x1="51653" y1="40962" x2="56425" y2="37383"/>
                          <a14:foregroundMark x1="56425" y1="37383" x2="52491" y2="43016"/>
                          <a14:foregroundMark x1="52491" y1="43016" x2="47886" y2="45716"/>
                          <a14:foregroundMark x1="47886" y1="45716" x2="58434" y2="43838"/>
                          <a14:foregroundMark x1="58434" y1="43838" x2="52867" y2="44660"/>
                          <a14:foregroundMark x1="63268" y1="41341" x2="65927" y2="40493"/>
                          <a14:foregroundMark x1="52867" y1="44660" x2="62775" y2="41499"/>
                          <a14:foregroundMark x1="65927" y1="40493" x2="60569" y2="39730"/>
                          <a14:foregroundMark x1="60569" y1="39730" x2="56342" y2="44190"/>
                          <a14:foregroundMark x1="56342" y1="44190" x2="63165" y2="28697"/>
                          <a14:foregroundMark x1="63165" y1="28697" x2="62244" y2="20951"/>
                          <a14:foregroundMark x1="62244" y1="20951" x2="58853" y2="15376"/>
                          <a14:foregroundMark x1="58853" y1="15376" x2="53495" y2="10915"/>
                          <a14:foregroundMark x1="53495" y1="10915" x2="58058" y2="14437"/>
                          <a14:foregroundMark x1="58058" y1="14437" x2="53788" y2="10387"/>
                          <a14:foregroundMark x1="53788" y1="10387" x2="59021" y2="14202"/>
                          <a14:foregroundMark x1="59021" y1="14202" x2="62285" y2="22359"/>
                          <a14:foregroundMark x1="62285" y1="22359" x2="59690" y2="15610"/>
                          <a14:foregroundMark x1="59690" y1="15610" x2="62327" y2="21655"/>
                          <a14:foregroundMark x1="62327" y1="21655" x2="57179" y2="19073"/>
                          <a14:foregroundMark x1="57179" y1="19073" x2="52574" y2="13263"/>
                          <a14:foregroundMark x1="52574" y1="13263" x2="47258" y2="12207"/>
                          <a14:foregroundMark x1="47258" y1="12207" x2="60653" y2="17136"/>
                          <a14:foregroundMark x1="60653" y1="17136" x2="60569" y2="25000"/>
                          <a14:foregroundMark x1="60569" y1="25000" x2="57974" y2="31573"/>
                          <a14:foregroundMark x1="57974" y1="31573" x2="52323" y2="32805"/>
                          <a14:foregroundMark x1="52323" y1="32805" x2="58937" y2="30164"/>
                          <a14:foregroundMark x1="58937" y1="30164" x2="61867" y2="23415"/>
                          <a14:foregroundMark x1="61867" y1="23415" x2="59230" y2="33685"/>
                          <a14:foregroundMark x1="59230" y1="33685" x2="63332" y2="26878"/>
                          <a14:foregroundMark x1="63332" y1="26878" x2="55504" y2="15023"/>
                          <a14:foregroundMark x1="52784" y1="11444" x2="52867" y2="10915"/>
                          <a14:foregroundMark x1="44077" y1="6631" x2="43449" y2="8627"/>
                          <a14:foregroundMark x1="34868" y1="7336" x2="38301" y2="12735"/>
                          <a14:foregroundMark x1="38301" y1="12735" x2="38594" y2="12031"/>
                          <a14:foregroundMark x1="57430" y1="41667" x2="63667" y2="26995"/>
                          <a14:foregroundMark x1="63667" y1="26995" x2="62076" y2="20423"/>
                          <a14:foregroundMark x1="62076" y1="20423" x2="53244" y2="9683"/>
                          <a14:foregroundMark x1="53244" y1="9683" x2="49937" y2="9038"/>
                          <a14:foregroundMark x1="61365" y1="36444" x2="63081" y2="29871"/>
                          <a14:foregroundMark x1="63081" y1="29871" x2="57472" y2="41608"/>
                          <a14:foregroundMark x1="57472" y1="41608" x2="61532" y2="36796"/>
                          <a14:foregroundMark x1="61532" y1="36796" x2="62076" y2="33040"/>
                          <a14:foregroundMark x1="58853" y1="40552" x2="59230" y2="41373"/>
                          <a14:foregroundMark x1="59439" y1="40552" x2="59439" y2="40552"/>
                          <a14:foregroundMark x1="52658" y1="10035" x2="49016" y2="9214"/>
                          <a14:backgroundMark x1="53663" y1="6631" x2="52784" y2="6631"/>
                          <a14:backgroundMark x1="51444" y1="5634" x2="51151" y2="6103"/>
                          <a14:backgroundMark x1="59021" y1="9331" x2="58728" y2="9214"/>
                          <a14:backgroundMark x1="62997" y1="12324" x2="60067" y2="10505"/>
                          <a14:backgroundMark x1="61992" y1="11913" x2="61155" y2="7923"/>
                          <a14:backgroundMark x1="60862" y1="7923" x2="62495" y2="8040"/>
                          <a14:backgroundMark x1="61658" y1="6808" x2="59021" y2="9331"/>
                          <a14:backgroundMark x1="63499" y1="41373" x2="63290" y2="44366"/>
                          <a14:backgroundMark x1="60234" y1="10915" x2="59230" y2="9742"/>
                          <a14:backgroundMark x1="62662" y1="7336" x2="63583" y2="6103"/>
                          <a14:backgroundMark x1="61365" y1="7512" x2="58518" y2="10211"/>
                          <a14:backgroundMark x1="60151" y1="7101" x2="61072" y2="7336"/>
                          <a14:backgroundMark x1="33864" y1="25939" x2="33947" y2="25235"/>
                          <a14:backgroundMark x1="63165" y1="42488" x2="63332" y2="43955"/>
                          <a14:backgroundMark x1="63416" y1="42899" x2="64420" y2="45246"/>
                          <a14:backgroundMark x1="63499" y1="42077" x2="63918" y2="42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40" t="5371" r="36103" b="54061"/>
            <a:stretch/>
          </p:blipFill>
          <p:spPr>
            <a:xfrm>
              <a:off x="674329" y="730078"/>
              <a:ext cx="1712000" cy="2274667"/>
            </a:xfrm>
            <a:prstGeom prst="rect">
              <a:avLst/>
            </a:prstGeom>
          </p:spPr>
        </p:pic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xmlns="" id="{F15FB8F5-4857-4691-BFE8-C9669EB86433}"/>
              </a:ext>
            </a:extLst>
          </p:cNvPr>
          <p:cNvGrpSpPr/>
          <p:nvPr/>
        </p:nvGrpSpPr>
        <p:grpSpPr>
          <a:xfrm>
            <a:off x="2060456" y="441648"/>
            <a:ext cx="1831969" cy="2880000"/>
            <a:chOff x="614344" y="260168"/>
            <a:chExt cx="1831969" cy="2880000"/>
          </a:xfrm>
        </p:grpSpPr>
        <p:sp>
          <p:nvSpPr>
            <p:cNvPr id="69" name="Rectángulo: esquinas redondeadas 68">
              <a:extLst>
                <a:ext uri="{FF2B5EF4-FFF2-40B4-BE49-F238E27FC236}">
                  <a16:creationId xmlns:a16="http://schemas.microsoft.com/office/drawing/2014/main" xmlns="" id="{1536EAE6-2C21-46AE-B59A-5508B968325B}"/>
                </a:ext>
              </a:extLst>
            </p:cNvPr>
            <p:cNvSpPr/>
            <p:nvPr/>
          </p:nvSpPr>
          <p:spPr>
            <a:xfrm>
              <a:off x="630329" y="260168"/>
              <a:ext cx="1800000" cy="288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xmlns="" id="{B314502C-AF2C-4219-BBCA-AFBD7C4CFAF6}"/>
                </a:ext>
              </a:extLst>
            </p:cNvPr>
            <p:cNvSpPr txBox="1"/>
            <p:nvPr/>
          </p:nvSpPr>
          <p:spPr>
            <a:xfrm>
              <a:off x="614344" y="329968"/>
              <a:ext cx="1831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0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Retos Tik Tok</a:t>
              </a:r>
            </a:p>
          </p:txBody>
        </p:sp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xmlns="" id="{6E3E3E44-D199-4968-B86D-8F3F81CBE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73" b="44660" l="34826" r="63667">
                          <a14:foregroundMark x1="40142" y1="16549" x2="43951" y2="19249"/>
                          <a14:foregroundMark x1="49435" y1="18721" x2="50230" y2="33040"/>
                          <a14:foregroundMark x1="50230" y1="33040" x2="53370" y2="36444"/>
                          <a14:foregroundMark x1="55295" y1="40141" x2="55295" y2="40141"/>
                          <a14:foregroundMark x1="53579" y1="44660" x2="43365" y2="37793"/>
                          <a14:foregroundMark x1="43365" y1="37793" x2="39766" y2="31690"/>
                          <a14:foregroundMark x1="39766" y1="31690" x2="39263" y2="24354"/>
                          <a14:foregroundMark x1="39263" y1="24354" x2="43114" y2="18838"/>
                          <a14:foregroundMark x1="43114" y1="18838" x2="48137" y2="15728"/>
                          <a14:foregroundMark x1="48137" y1="15728" x2="54625" y2="17664"/>
                          <a14:foregroundMark x1="54625" y1="17664" x2="58100" y2="25587"/>
                          <a14:foregroundMark x1="58100" y1="25587" x2="56760" y2="32923"/>
                          <a14:foregroundMark x1="56760" y1="32923" x2="52951" y2="25646"/>
                          <a14:foregroundMark x1="52951" y1="25646" x2="48640" y2="21772"/>
                          <a14:foregroundMark x1="48640" y1="21772" x2="42696" y2="24120"/>
                          <a14:foregroundMark x1="42696" y1="24120" x2="40812" y2="30751"/>
                          <a14:foregroundMark x1="40812" y1="30751" x2="46840" y2="32101"/>
                          <a14:foregroundMark x1="46840" y1="32101" x2="47300" y2="24824"/>
                          <a14:foregroundMark x1="47300" y1="24824" x2="46547" y2="32746"/>
                          <a14:foregroundMark x1="46547" y1="32746" x2="49644" y2="38263"/>
                          <a14:foregroundMark x1="59941" y1="34331" x2="52951" y2="30810"/>
                          <a14:foregroundMark x1="52951" y1="30810" x2="47384" y2="23885"/>
                          <a14:foregroundMark x1="47384" y1="23885" x2="43784" y2="31221"/>
                          <a14:foregroundMark x1="43784" y1="31221" x2="47133" y2="36444"/>
                          <a14:foregroundMark x1="47133" y1="36444" x2="52156" y2="38791"/>
                          <a14:foregroundMark x1="52156" y1="38791" x2="48974" y2="32570"/>
                          <a14:foregroundMark x1="48974" y1="32570" x2="47761" y2="25587"/>
                          <a14:foregroundMark x1="47761" y1="25587" x2="50984" y2="18662"/>
                          <a14:foregroundMark x1="50984" y1="18662" x2="49937" y2="18427"/>
                          <a14:foregroundMark x1="52449" y1="23650" x2="49142" y2="20423"/>
                          <a14:foregroundMark x1="46589" y1="25235" x2="43156" y2="30282"/>
                          <a14:foregroundMark x1="43156" y1="30282" x2="47677" y2="33157"/>
                          <a14:foregroundMark x1="47677" y1="33157" x2="49142" y2="26350"/>
                          <a14:foregroundMark x1="49142" y1="26350" x2="53579" y2="23122"/>
                          <a14:foregroundMark x1="45877" y1="25528" x2="41942" y2="29754"/>
                          <a14:foregroundMark x1="41942" y1="29754" x2="41942" y2="30223"/>
                          <a14:foregroundMark x1="52281" y1="35035" x2="50523" y2="41667"/>
                          <a14:foregroundMark x1="50523" y1="41667" x2="45375" y2="41021"/>
                          <a14:foregroundMark x1="45375" y1="41021" x2="41314" y2="36444"/>
                          <a14:foregroundMark x1="41314" y1="36444" x2="39096" y2="28697"/>
                          <a14:foregroundMark x1="39096" y1="28697" x2="38970" y2="21068"/>
                          <a14:foregroundMark x1="38970" y1="21068" x2="42277" y2="15141"/>
                          <a14:foregroundMark x1="42277" y1="15141" x2="46003" y2="14026"/>
                          <a14:foregroundMark x1="38384" y1="22829" x2="38719" y2="34566"/>
                          <a14:foregroundMark x1="42361" y1="38850" x2="39347" y2="33216"/>
                          <a14:foregroundMark x1="39347" y1="33216" x2="39305" y2="32864"/>
                          <a14:foregroundMark x1="51653" y1="40962" x2="56425" y2="37383"/>
                          <a14:foregroundMark x1="56425" y1="37383" x2="52491" y2="43016"/>
                          <a14:foregroundMark x1="52491" y1="43016" x2="47886" y2="45716"/>
                          <a14:foregroundMark x1="47886" y1="45716" x2="58434" y2="43838"/>
                          <a14:foregroundMark x1="58434" y1="43838" x2="52867" y2="44660"/>
                          <a14:foregroundMark x1="63268" y1="41341" x2="65927" y2="40493"/>
                          <a14:foregroundMark x1="52867" y1="44660" x2="62775" y2="41499"/>
                          <a14:foregroundMark x1="65927" y1="40493" x2="60569" y2="39730"/>
                          <a14:foregroundMark x1="60569" y1="39730" x2="56342" y2="44190"/>
                          <a14:foregroundMark x1="56342" y1="44190" x2="63165" y2="28697"/>
                          <a14:foregroundMark x1="63165" y1="28697" x2="62244" y2="20951"/>
                          <a14:foregroundMark x1="62244" y1="20951" x2="58853" y2="15376"/>
                          <a14:foregroundMark x1="58853" y1="15376" x2="53495" y2="10915"/>
                          <a14:foregroundMark x1="53495" y1="10915" x2="58058" y2="14437"/>
                          <a14:foregroundMark x1="58058" y1="14437" x2="53788" y2="10387"/>
                          <a14:foregroundMark x1="53788" y1="10387" x2="59021" y2="14202"/>
                          <a14:foregroundMark x1="59021" y1="14202" x2="62285" y2="22359"/>
                          <a14:foregroundMark x1="62285" y1="22359" x2="59690" y2="15610"/>
                          <a14:foregroundMark x1="59690" y1="15610" x2="62327" y2="21655"/>
                          <a14:foregroundMark x1="62327" y1="21655" x2="57179" y2="19073"/>
                          <a14:foregroundMark x1="57179" y1="19073" x2="52574" y2="13263"/>
                          <a14:foregroundMark x1="52574" y1="13263" x2="47258" y2="12207"/>
                          <a14:foregroundMark x1="47258" y1="12207" x2="60653" y2="17136"/>
                          <a14:foregroundMark x1="60653" y1="17136" x2="60569" y2="25000"/>
                          <a14:foregroundMark x1="60569" y1="25000" x2="57974" y2="31573"/>
                          <a14:foregroundMark x1="57974" y1="31573" x2="52323" y2="32805"/>
                          <a14:foregroundMark x1="52323" y1="32805" x2="58937" y2="30164"/>
                          <a14:foregroundMark x1="58937" y1="30164" x2="61867" y2="23415"/>
                          <a14:foregroundMark x1="61867" y1="23415" x2="59230" y2="33685"/>
                          <a14:foregroundMark x1="59230" y1="33685" x2="63332" y2="26878"/>
                          <a14:foregroundMark x1="63332" y1="26878" x2="55504" y2="15023"/>
                          <a14:foregroundMark x1="52784" y1="11444" x2="52867" y2="10915"/>
                          <a14:foregroundMark x1="44077" y1="6631" x2="43449" y2="8627"/>
                          <a14:foregroundMark x1="34868" y1="7336" x2="38301" y2="12735"/>
                          <a14:foregroundMark x1="38301" y1="12735" x2="38594" y2="12031"/>
                          <a14:foregroundMark x1="57430" y1="41667" x2="63667" y2="26995"/>
                          <a14:foregroundMark x1="63667" y1="26995" x2="62076" y2="20423"/>
                          <a14:foregroundMark x1="62076" y1="20423" x2="53244" y2="9683"/>
                          <a14:foregroundMark x1="53244" y1="9683" x2="49937" y2="9038"/>
                          <a14:foregroundMark x1="61365" y1="36444" x2="63081" y2="29871"/>
                          <a14:foregroundMark x1="63081" y1="29871" x2="57472" y2="41608"/>
                          <a14:foregroundMark x1="57472" y1="41608" x2="61532" y2="36796"/>
                          <a14:foregroundMark x1="61532" y1="36796" x2="62076" y2="33040"/>
                          <a14:foregroundMark x1="58853" y1="40552" x2="59230" y2="41373"/>
                          <a14:foregroundMark x1="59439" y1="40552" x2="59439" y2="40552"/>
                          <a14:foregroundMark x1="52658" y1="10035" x2="49016" y2="9214"/>
                          <a14:backgroundMark x1="53663" y1="6631" x2="52784" y2="6631"/>
                          <a14:backgroundMark x1="51444" y1="5634" x2="51151" y2="6103"/>
                          <a14:backgroundMark x1="59021" y1="9331" x2="58728" y2="9214"/>
                          <a14:backgroundMark x1="62997" y1="12324" x2="60067" y2="10505"/>
                          <a14:backgroundMark x1="61992" y1="11913" x2="61155" y2="7923"/>
                          <a14:backgroundMark x1="60862" y1="7923" x2="62495" y2="8040"/>
                          <a14:backgroundMark x1="61658" y1="6808" x2="59021" y2="9331"/>
                          <a14:backgroundMark x1="63499" y1="41373" x2="63290" y2="44366"/>
                          <a14:backgroundMark x1="60234" y1="10915" x2="59230" y2="9742"/>
                          <a14:backgroundMark x1="62662" y1="7336" x2="63583" y2="6103"/>
                          <a14:backgroundMark x1="61365" y1="7512" x2="58518" y2="10211"/>
                          <a14:backgroundMark x1="60151" y1="7101" x2="61072" y2="7336"/>
                          <a14:backgroundMark x1="33864" y1="25939" x2="33947" y2="25235"/>
                          <a14:backgroundMark x1="63165" y1="42488" x2="63332" y2="43955"/>
                          <a14:backgroundMark x1="63416" y1="42899" x2="64420" y2="45246"/>
                          <a14:backgroundMark x1="63499" y1="42077" x2="63918" y2="42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40" t="5371" r="36103" b="54061"/>
            <a:stretch/>
          </p:blipFill>
          <p:spPr>
            <a:xfrm>
              <a:off x="674329" y="730078"/>
              <a:ext cx="1712000" cy="2274667"/>
            </a:xfrm>
            <a:prstGeom prst="rect">
              <a:avLst/>
            </a:prstGeom>
          </p:spPr>
        </p:pic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xmlns="" id="{F12A1054-DAA0-481A-B2A6-0563D352E45B}"/>
              </a:ext>
            </a:extLst>
          </p:cNvPr>
          <p:cNvGrpSpPr/>
          <p:nvPr/>
        </p:nvGrpSpPr>
        <p:grpSpPr>
          <a:xfrm>
            <a:off x="2047930" y="3360212"/>
            <a:ext cx="1831969" cy="2880000"/>
            <a:chOff x="614344" y="260168"/>
            <a:chExt cx="1831969" cy="2880000"/>
          </a:xfrm>
        </p:grpSpPr>
        <p:sp>
          <p:nvSpPr>
            <p:cNvPr id="73" name="Rectángulo: esquinas redondeadas 72">
              <a:extLst>
                <a:ext uri="{FF2B5EF4-FFF2-40B4-BE49-F238E27FC236}">
                  <a16:creationId xmlns:a16="http://schemas.microsoft.com/office/drawing/2014/main" xmlns="" id="{9E13D60B-5770-4A03-BEC7-F6C2FAFCEF5D}"/>
                </a:ext>
              </a:extLst>
            </p:cNvPr>
            <p:cNvSpPr/>
            <p:nvPr/>
          </p:nvSpPr>
          <p:spPr>
            <a:xfrm>
              <a:off x="630329" y="260168"/>
              <a:ext cx="1800000" cy="288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xmlns="" id="{8FF2A9EC-5AD9-40C4-ACD7-6BFD57957732}"/>
                </a:ext>
              </a:extLst>
            </p:cNvPr>
            <p:cNvSpPr txBox="1"/>
            <p:nvPr/>
          </p:nvSpPr>
          <p:spPr>
            <a:xfrm>
              <a:off x="614344" y="329968"/>
              <a:ext cx="1831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0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Retos Tik Tok</a:t>
              </a:r>
            </a:p>
          </p:txBody>
        </p:sp>
        <p:pic>
          <p:nvPicPr>
            <p:cNvPr id="75" name="Imagen 74">
              <a:extLst>
                <a:ext uri="{FF2B5EF4-FFF2-40B4-BE49-F238E27FC236}">
                  <a16:creationId xmlns:a16="http://schemas.microsoft.com/office/drawing/2014/main" xmlns="" id="{5E0619D2-5C4B-4F4F-9012-693EE9872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73" b="44660" l="34826" r="63667">
                          <a14:foregroundMark x1="40142" y1="16549" x2="43951" y2="19249"/>
                          <a14:foregroundMark x1="49435" y1="18721" x2="50230" y2="33040"/>
                          <a14:foregroundMark x1="50230" y1="33040" x2="53370" y2="36444"/>
                          <a14:foregroundMark x1="55295" y1="40141" x2="55295" y2="40141"/>
                          <a14:foregroundMark x1="53579" y1="44660" x2="43365" y2="37793"/>
                          <a14:foregroundMark x1="43365" y1="37793" x2="39766" y2="31690"/>
                          <a14:foregroundMark x1="39766" y1="31690" x2="39263" y2="24354"/>
                          <a14:foregroundMark x1="39263" y1="24354" x2="43114" y2="18838"/>
                          <a14:foregroundMark x1="43114" y1="18838" x2="48137" y2="15728"/>
                          <a14:foregroundMark x1="48137" y1="15728" x2="54625" y2="17664"/>
                          <a14:foregroundMark x1="54625" y1="17664" x2="58100" y2="25587"/>
                          <a14:foregroundMark x1="58100" y1="25587" x2="56760" y2="32923"/>
                          <a14:foregroundMark x1="56760" y1="32923" x2="52951" y2="25646"/>
                          <a14:foregroundMark x1="52951" y1="25646" x2="48640" y2="21772"/>
                          <a14:foregroundMark x1="48640" y1="21772" x2="42696" y2="24120"/>
                          <a14:foregroundMark x1="42696" y1="24120" x2="40812" y2="30751"/>
                          <a14:foregroundMark x1="40812" y1="30751" x2="46840" y2="32101"/>
                          <a14:foregroundMark x1="46840" y1="32101" x2="47300" y2="24824"/>
                          <a14:foregroundMark x1="47300" y1="24824" x2="46547" y2="32746"/>
                          <a14:foregroundMark x1="46547" y1="32746" x2="49644" y2="38263"/>
                          <a14:foregroundMark x1="59941" y1="34331" x2="52951" y2="30810"/>
                          <a14:foregroundMark x1="52951" y1="30810" x2="47384" y2="23885"/>
                          <a14:foregroundMark x1="47384" y1="23885" x2="43784" y2="31221"/>
                          <a14:foregroundMark x1="43784" y1="31221" x2="47133" y2="36444"/>
                          <a14:foregroundMark x1="47133" y1="36444" x2="52156" y2="38791"/>
                          <a14:foregroundMark x1="52156" y1="38791" x2="48974" y2="32570"/>
                          <a14:foregroundMark x1="48974" y1="32570" x2="47761" y2="25587"/>
                          <a14:foregroundMark x1="47761" y1="25587" x2="50984" y2="18662"/>
                          <a14:foregroundMark x1="50984" y1="18662" x2="49937" y2="18427"/>
                          <a14:foregroundMark x1="52449" y1="23650" x2="49142" y2="20423"/>
                          <a14:foregroundMark x1="46589" y1="25235" x2="43156" y2="30282"/>
                          <a14:foregroundMark x1="43156" y1="30282" x2="47677" y2="33157"/>
                          <a14:foregroundMark x1="47677" y1="33157" x2="49142" y2="26350"/>
                          <a14:foregroundMark x1="49142" y1="26350" x2="53579" y2="23122"/>
                          <a14:foregroundMark x1="45877" y1="25528" x2="41942" y2="29754"/>
                          <a14:foregroundMark x1="41942" y1="29754" x2="41942" y2="30223"/>
                          <a14:foregroundMark x1="52281" y1="35035" x2="50523" y2="41667"/>
                          <a14:foregroundMark x1="50523" y1="41667" x2="45375" y2="41021"/>
                          <a14:foregroundMark x1="45375" y1="41021" x2="41314" y2="36444"/>
                          <a14:foregroundMark x1="41314" y1="36444" x2="39096" y2="28697"/>
                          <a14:foregroundMark x1="39096" y1="28697" x2="38970" y2="21068"/>
                          <a14:foregroundMark x1="38970" y1="21068" x2="42277" y2="15141"/>
                          <a14:foregroundMark x1="42277" y1="15141" x2="46003" y2="14026"/>
                          <a14:foregroundMark x1="38384" y1="22829" x2="38719" y2="34566"/>
                          <a14:foregroundMark x1="42361" y1="38850" x2="39347" y2="33216"/>
                          <a14:foregroundMark x1="39347" y1="33216" x2="39305" y2="32864"/>
                          <a14:foregroundMark x1="51653" y1="40962" x2="56425" y2="37383"/>
                          <a14:foregroundMark x1="56425" y1="37383" x2="52491" y2="43016"/>
                          <a14:foregroundMark x1="52491" y1="43016" x2="47886" y2="45716"/>
                          <a14:foregroundMark x1="47886" y1="45716" x2="58434" y2="43838"/>
                          <a14:foregroundMark x1="58434" y1="43838" x2="52867" y2="44660"/>
                          <a14:foregroundMark x1="63268" y1="41341" x2="65927" y2="40493"/>
                          <a14:foregroundMark x1="52867" y1="44660" x2="62775" y2="41499"/>
                          <a14:foregroundMark x1="65927" y1="40493" x2="60569" y2="39730"/>
                          <a14:foregroundMark x1="60569" y1="39730" x2="56342" y2="44190"/>
                          <a14:foregroundMark x1="56342" y1="44190" x2="63165" y2="28697"/>
                          <a14:foregroundMark x1="63165" y1="28697" x2="62244" y2="20951"/>
                          <a14:foregroundMark x1="62244" y1="20951" x2="58853" y2="15376"/>
                          <a14:foregroundMark x1="58853" y1="15376" x2="53495" y2="10915"/>
                          <a14:foregroundMark x1="53495" y1="10915" x2="58058" y2="14437"/>
                          <a14:foregroundMark x1="58058" y1="14437" x2="53788" y2="10387"/>
                          <a14:foregroundMark x1="53788" y1="10387" x2="59021" y2="14202"/>
                          <a14:foregroundMark x1="59021" y1="14202" x2="62285" y2="22359"/>
                          <a14:foregroundMark x1="62285" y1="22359" x2="59690" y2="15610"/>
                          <a14:foregroundMark x1="59690" y1="15610" x2="62327" y2="21655"/>
                          <a14:foregroundMark x1="62327" y1="21655" x2="57179" y2="19073"/>
                          <a14:foregroundMark x1="57179" y1="19073" x2="52574" y2="13263"/>
                          <a14:foregroundMark x1="52574" y1="13263" x2="47258" y2="12207"/>
                          <a14:foregroundMark x1="47258" y1="12207" x2="60653" y2="17136"/>
                          <a14:foregroundMark x1="60653" y1="17136" x2="60569" y2="25000"/>
                          <a14:foregroundMark x1="60569" y1="25000" x2="57974" y2="31573"/>
                          <a14:foregroundMark x1="57974" y1="31573" x2="52323" y2="32805"/>
                          <a14:foregroundMark x1="52323" y1="32805" x2="58937" y2="30164"/>
                          <a14:foregroundMark x1="58937" y1="30164" x2="61867" y2="23415"/>
                          <a14:foregroundMark x1="61867" y1="23415" x2="59230" y2="33685"/>
                          <a14:foregroundMark x1="59230" y1="33685" x2="63332" y2="26878"/>
                          <a14:foregroundMark x1="63332" y1="26878" x2="55504" y2="15023"/>
                          <a14:foregroundMark x1="52784" y1="11444" x2="52867" y2="10915"/>
                          <a14:foregroundMark x1="44077" y1="6631" x2="43449" y2="8627"/>
                          <a14:foregroundMark x1="34868" y1="7336" x2="38301" y2="12735"/>
                          <a14:foregroundMark x1="38301" y1="12735" x2="38594" y2="12031"/>
                          <a14:foregroundMark x1="57430" y1="41667" x2="63667" y2="26995"/>
                          <a14:foregroundMark x1="63667" y1="26995" x2="62076" y2="20423"/>
                          <a14:foregroundMark x1="62076" y1="20423" x2="53244" y2="9683"/>
                          <a14:foregroundMark x1="53244" y1="9683" x2="49937" y2="9038"/>
                          <a14:foregroundMark x1="61365" y1="36444" x2="63081" y2="29871"/>
                          <a14:foregroundMark x1="63081" y1="29871" x2="57472" y2="41608"/>
                          <a14:foregroundMark x1="57472" y1="41608" x2="61532" y2="36796"/>
                          <a14:foregroundMark x1="61532" y1="36796" x2="62076" y2="33040"/>
                          <a14:foregroundMark x1="58853" y1="40552" x2="59230" y2="41373"/>
                          <a14:foregroundMark x1="59439" y1="40552" x2="59439" y2="40552"/>
                          <a14:foregroundMark x1="52658" y1="10035" x2="49016" y2="9214"/>
                          <a14:backgroundMark x1="53663" y1="6631" x2="52784" y2="6631"/>
                          <a14:backgroundMark x1="51444" y1="5634" x2="51151" y2="6103"/>
                          <a14:backgroundMark x1="59021" y1="9331" x2="58728" y2="9214"/>
                          <a14:backgroundMark x1="62997" y1="12324" x2="60067" y2="10505"/>
                          <a14:backgroundMark x1="61992" y1="11913" x2="61155" y2="7923"/>
                          <a14:backgroundMark x1="60862" y1="7923" x2="62495" y2="8040"/>
                          <a14:backgroundMark x1="61658" y1="6808" x2="59021" y2="9331"/>
                          <a14:backgroundMark x1="63499" y1="41373" x2="63290" y2="44366"/>
                          <a14:backgroundMark x1="60234" y1="10915" x2="59230" y2="9742"/>
                          <a14:backgroundMark x1="62662" y1="7336" x2="63583" y2="6103"/>
                          <a14:backgroundMark x1="61365" y1="7512" x2="58518" y2="10211"/>
                          <a14:backgroundMark x1="60151" y1="7101" x2="61072" y2="7336"/>
                          <a14:backgroundMark x1="33864" y1="25939" x2="33947" y2="25235"/>
                          <a14:backgroundMark x1="63165" y1="42488" x2="63332" y2="43955"/>
                          <a14:backgroundMark x1="63416" y1="42899" x2="64420" y2="45246"/>
                          <a14:backgroundMark x1="63499" y1="42077" x2="63918" y2="42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40" t="5371" r="36103" b="54061"/>
            <a:stretch/>
          </p:blipFill>
          <p:spPr>
            <a:xfrm>
              <a:off x="674329" y="730078"/>
              <a:ext cx="1712000" cy="2274667"/>
            </a:xfrm>
            <a:prstGeom prst="rect">
              <a:avLst/>
            </a:prstGeom>
          </p:spPr>
        </p:pic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xmlns="" id="{675CAD40-C8D2-47D3-B741-5B2006C8D678}"/>
              </a:ext>
            </a:extLst>
          </p:cNvPr>
          <p:cNvGrpSpPr/>
          <p:nvPr/>
        </p:nvGrpSpPr>
        <p:grpSpPr>
          <a:xfrm>
            <a:off x="3939360" y="441648"/>
            <a:ext cx="1831969" cy="2880000"/>
            <a:chOff x="614344" y="260168"/>
            <a:chExt cx="1831969" cy="2880000"/>
          </a:xfrm>
        </p:grpSpPr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xmlns="" id="{475D6C1F-946B-4258-96F1-CDA4C1E75E08}"/>
                </a:ext>
              </a:extLst>
            </p:cNvPr>
            <p:cNvSpPr/>
            <p:nvPr/>
          </p:nvSpPr>
          <p:spPr>
            <a:xfrm>
              <a:off x="630329" y="260168"/>
              <a:ext cx="1800000" cy="288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0" name="CuadroTexto 79">
              <a:extLst>
                <a:ext uri="{FF2B5EF4-FFF2-40B4-BE49-F238E27FC236}">
                  <a16:creationId xmlns:a16="http://schemas.microsoft.com/office/drawing/2014/main" xmlns="" id="{854DC670-7F43-4E0B-88C3-36D18932806E}"/>
                </a:ext>
              </a:extLst>
            </p:cNvPr>
            <p:cNvSpPr txBox="1"/>
            <p:nvPr/>
          </p:nvSpPr>
          <p:spPr>
            <a:xfrm>
              <a:off x="614344" y="329968"/>
              <a:ext cx="1831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0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Retos Tik Tok</a:t>
              </a:r>
            </a:p>
          </p:txBody>
        </p:sp>
        <p:pic>
          <p:nvPicPr>
            <p:cNvPr id="81" name="Imagen 80">
              <a:extLst>
                <a:ext uri="{FF2B5EF4-FFF2-40B4-BE49-F238E27FC236}">
                  <a16:creationId xmlns:a16="http://schemas.microsoft.com/office/drawing/2014/main" xmlns="" id="{3498B402-18CF-4047-AE1C-AC2146104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73" b="44660" l="34826" r="63667">
                          <a14:foregroundMark x1="40142" y1="16549" x2="43951" y2="19249"/>
                          <a14:foregroundMark x1="49435" y1="18721" x2="50230" y2="33040"/>
                          <a14:foregroundMark x1="50230" y1="33040" x2="53370" y2="36444"/>
                          <a14:foregroundMark x1="55295" y1="40141" x2="55295" y2="40141"/>
                          <a14:foregroundMark x1="53579" y1="44660" x2="43365" y2="37793"/>
                          <a14:foregroundMark x1="43365" y1="37793" x2="39766" y2="31690"/>
                          <a14:foregroundMark x1="39766" y1="31690" x2="39263" y2="24354"/>
                          <a14:foregroundMark x1="39263" y1="24354" x2="43114" y2="18838"/>
                          <a14:foregroundMark x1="43114" y1="18838" x2="48137" y2="15728"/>
                          <a14:foregroundMark x1="48137" y1="15728" x2="54625" y2="17664"/>
                          <a14:foregroundMark x1="54625" y1="17664" x2="58100" y2="25587"/>
                          <a14:foregroundMark x1="58100" y1="25587" x2="56760" y2="32923"/>
                          <a14:foregroundMark x1="56760" y1="32923" x2="52951" y2="25646"/>
                          <a14:foregroundMark x1="52951" y1="25646" x2="48640" y2="21772"/>
                          <a14:foregroundMark x1="48640" y1="21772" x2="42696" y2="24120"/>
                          <a14:foregroundMark x1="42696" y1="24120" x2="40812" y2="30751"/>
                          <a14:foregroundMark x1="40812" y1="30751" x2="46840" y2="32101"/>
                          <a14:foregroundMark x1="46840" y1="32101" x2="47300" y2="24824"/>
                          <a14:foregroundMark x1="47300" y1="24824" x2="46547" y2="32746"/>
                          <a14:foregroundMark x1="46547" y1="32746" x2="49644" y2="38263"/>
                          <a14:foregroundMark x1="59941" y1="34331" x2="52951" y2="30810"/>
                          <a14:foregroundMark x1="52951" y1="30810" x2="47384" y2="23885"/>
                          <a14:foregroundMark x1="47384" y1="23885" x2="43784" y2="31221"/>
                          <a14:foregroundMark x1="43784" y1="31221" x2="47133" y2="36444"/>
                          <a14:foregroundMark x1="47133" y1="36444" x2="52156" y2="38791"/>
                          <a14:foregroundMark x1="52156" y1="38791" x2="48974" y2="32570"/>
                          <a14:foregroundMark x1="48974" y1="32570" x2="47761" y2="25587"/>
                          <a14:foregroundMark x1="47761" y1="25587" x2="50984" y2="18662"/>
                          <a14:foregroundMark x1="50984" y1="18662" x2="49937" y2="18427"/>
                          <a14:foregroundMark x1="52449" y1="23650" x2="49142" y2="20423"/>
                          <a14:foregroundMark x1="46589" y1="25235" x2="43156" y2="30282"/>
                          <a14:foregroundMark x1="43156" y1="30282" x2="47677" y2="33157"/>
                          <a14:foregroundMark x1="47677" y1="33157" x2="49142" y2="26350"/>
                          <a14:foregroundMark x1="49142" y1="26350" x2="53579" y2="23122"/>
                          <a14:foregroundMark x1="45877" y1="25528" x2="41942" y2="29754"/>
                          <a14:foregroundMark x1="41942" y1="29754" x2="41942" y2="30223"/>
                          <a14:foregroundMark x1="52281" y1="35035" x2="50523" y2="41667"/>
                          <a14:foregroundMark x1="50523" y1="41667" x2="45375" y2="41021"/>
                          <a14:foregroundMark x1="45375" y1="41021" x2="41314" y2="36444"/>
                          <a14:foregroundMark x1="41314" y1="36444" x2="39096" y2="28697"/>
                          <a14:foregroundMark x1="39096" y1="28697" x2="38970" y2="21068"/>
                          <a14:foregroundMark x1="38970" y1="21068" x2="42277" y2="15141"/>
                          <a14:foregroundMark x1="42277" y1="15141" x2="46003" y2="14026"/>
                          <a14:foregroundMark x1="38384" y1="22829" x2="38719" y2="34566"/>
                          <a14:foregroundMark x1="42361" y1="38850" x2="39347" y2="33216"/>
                          <a14:foregroundMark x1="39347" y1="33216" x2="39305" y2="32864"/>
                          <a14:foregroundMark x1="51653" y1="40962" x2="56425" y2="37383"/>
                          <a14:foregroundMark x1="56425" y1="37383" x2="52491" y2="43016"/>
                          <a14:foregroundMark x1="52491" y1="43016" x2="47886" y2="45716"/>
                          <a14:foregroundMark x1="47886" y1="45716" x2="58434" y2="43838"/>
                          <a14:foregroundMark x1="58434" y1="43838" x2="52867" y2="44660"/>
                          <a14:foregroundMark x1="63268" y1="41341" x2="65927" y2="40493"/>
                          <a14:foregroundMark x1="52867" y1="44660" x2="62775" y2="41499"/>
                          <a14:foregroundMark x1="65927" y1="40493" x2="60569" y2="39730"/>
                          <a14:foregroundMark x1="60569" y1="39730" x2="56342" y2="44190"/>
                          <a14:foregroundMark x1="56342" y1="44190" x2="63165" y2="28697"/>
                          <a14:foregroundMark x1="63165" y1="28697" x2="62244" y2="20951"/>
                          <a14:foregroundMark x1="62244" y1="20951" x2="58853" y2="15376"/>
                          <a14:foregroundMark x1="58853" y1="15376" x2="53495" y2="10915"/>
                          <a14:foregroundMark x1="53495" y1="10915" x2="58058" y2="14437"/>
                          <a14:foregroundMark x1="58058" y1="14437" x2="53788" y2="10387"/>
                          <a14:foregroundMark x1="53788" y1="10387" x2="59021" y2="14202"/>
                          <a14:foregroundMark x1="59021" y1="14202" x2="62285" y2="22359"/>
                          <a14:foregroundMark x1="62285" y1="22359" x2="59690" y2="15610"/>
                          <a14:foregroundMark x1="59690" y1="15610" x2="62327" y2="21655"/>
                          <a14:foregroundMark x1="62327" y1="21655" x2="57179" y2="19073"/>
                          <a14:foregroundMark x1="57179" y1="19073" x2="52574" y2="13263"/>
                          <a14:foregroundMark x1="52574" y1="13263" x2="47258" y2="12207"/>
                          <a14:foregroundMark x1="47258" y1="12207" x2="60653" y2="17136"/>
                          <a14:foregroundMark x1="60653" y1="17136" x2="60569" y2="25000"/>
                          <a14:foregroundMark x1="60569" y1="25000" x2="57974" y2="31573"/>
                          <a14:foregroundMark x1="57974" y1="31573" x2="52323" y2="32805"/>
                          <a14:foregroundMark x1="52323" y1="32805" x2="58937" y2="30164"/>
                          <a14:foregroundMark x1="58937" y1="30164" x2="61867" y2="23415"/>
                          <a14:foregroundMark x1="61867" y1="23415" x2="59230" y2="33685"/>
                          <a14:foregroundMark x1="59230" y1="33685" x2="63332" y2="26878"/>
                          <a14:foregroundMark x1="63332" y1="26878" x2="55504" y2="15023"/>
                          <a14:foregroundMark x1="52784" y1="11444" x2="52867" y2="10915"/>
                          <a14:foregroundMark x1="44077" y1="6631" x2="43449" y2="8627"/>
                          <a14:foregroundMark x1="34868" y1="7336" x2="38301" y2="12735"/>
                          <a14:foregroundMark x1="38301" y1="12735" x2="38594" y2="12031"/>
                          <a14:foregroundMark x1="57430" y1="41667" x2="63667" y2="26995"/>
                          <a14:foregroundMark x1="63667" y1="26995" x2="62076" y2="20423"/>
                          <a14:foregroundMark x1="62076" y1="20423" x2="53244" y2="9683"/>
                          <a14:foregroundMark x1="53244" y1="9683" x2="49937" y2="9038"/>
                          <a14:foregroundMark x1="61365" y1="36444" x2="63081" y2="29871"/>
                          <a14:foregroundMark x1="63081" y1="29871" x2="57472" y2="41608"/>
                          <a14:foregroundMark x1="57472" y1="41608" x2="61532" y2="36796"/>
                          <a14:foregroundMark x1="61532" y1="36796" x2="62076" y2="33040"/>
                          <a14:foregroundMark x1="58853" y1="40552" x2="59230" y2="41373"/>
                          <a14:foregroundMark x1="59439" y1="40552" x2="59439" y2="40552"/>
                          <a14:foregroundMark x1="52658" y1="10035" x2="49016" y2="9214"/>
                          <a14:backgroundMark x1="53663" y1="6631" x2="52784" y2="6631"/>
                          <a14:backgroundMark x1="51444" y1="5634" x2="51151" y2="6103"/>
                          <a14:backgroundMark x1="59021" y1="9331" x2="58728" y2="9214"/>
                          <a14:backgroundMark x1="62997" y1="12324" x2="60067" y2="10505"/>
                          <a14:backgroundMark x1="61992" y1="11913" x2="61155" y2="7923"/>
                          <a14:backgroundMark x1="60862" y1="7923" x2="62495" y2="8040"/>
                          <a14:backgroundMark x1="61658" y1="6808" x2="59021" y2="9331"/>
                          <a14:backgroundMark x1="63499" y1="41373" x2="63290" y2="44366"/>
                          <a14:backgroundMark x1="60234" y1="10915" x2="59230" y2="9742"/>
                          <a14:backgroundMark x1="62662" y1="7336" x2="63583" y2="6103"/>
                          <a14:backgroundMark x1="61365" y1="7512" x2="58518" y2="10211"/>
                          <a14:backgroundMark x1="60151" y1="7101" x2="61072" y2="7336"/>
                          <a14:backgroundMark x1="33864" y1="25939" x2="33947" y2="25235"/>
                          <a14:backgroundMark x1="63165" y1="42488" x2="63332" y2="43955"/>
                          <a14:backgroundMark x1="63416" y1="42899" x2="64420" y2="45246"/>
                          <a14:backgroundMark x1="63499" y1="42077" x2="63918" y2="42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40" t="5371" r="36103" b="54061"/>
            <a:stretch/>
          </p:blipFill>
          <p:spPr>
            <a:xfrm>
              <a:off x="674329" y="730078"/>
              <a:ext cx="1712000" cy="2274667"/>
            </a:xfrm>
            <a:prstGeom prst="rect">
              <a:avLst/>
            </a:prstGeom>
          </p:spPr>
        </p:pic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xmlns="" id="{C2BAF125-7ED9-42F0-98E4-0E153E22B39D}"/>
              </a:ext>
            </a:extLst>
          </p:cNvPr>
          <p:cNvGrpSpPr/>
          <p:nvPr/>
        </p:nvGrpSpPr>
        <p:grpSpPr>
          <a:xfrm>
            <a:off x="3926834" y="3360212"/>
            <a:ext cx="1831969" cy="2880000"/>
            <a:chOff x="614344" y="260168"/>
            <a:chExt cx="1831969" cy="2880000"/>
          </a:xfrm>
        </p:grpSpPr>
        <p:sp>
          <p:nvSpPr>
            <p:cNvPr id="83" name="Rectángulo: esquinas redondeadas 82">
              <a:extLst>
                <a:ext uri="{FF2B5EF4-FFF2-40B4-BE49-F238E27FC236}">
                  <a16:creationId xmlns:a16="http://schemas.microsoft.com/office/drawing/2014/main" xmlns="" id="{BCC83D66-8B33-404E-B6D5-207828AFFC09}"/>
                </a:ext>
              </a:extLst>
            </p:cNvPr>
            <p:cNvSpPr/>
            <p:nvPr/>
          </p:nvSpPr>
          <p:spPr>
            <a:xfrm>
              <a:off x="630329" y="260168"/>
              <a:ext cx="1800000" cy="288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xmlns="" id="{4CB2DF8F-DF70-4D8F-9876-A9D63E00713B}"/>
                </a:ext>
              </a:extLst>
            </p:cNvPr>
            <p:cNvSpPr txBox="1"/>
            <p:nvPr/>
          </p:nvSpPr>
          <p:spPr>
            <a:xfrm>
              <a:off x="614344" y="329968"/>
              <a:ext cx="1831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0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Retos Tik Tok</a:t>
              </a:r>
            </a:p>
          </p:txBody>
        </p:sp>
        <p:pic>
          <p:nvPicPr>
            <p:cNvPr id="86" name="Imagen 85">
              <a:extLst>
                <a:ext uri="{FF2B5EF4-FFF2-40B4-BE49-F238E27FC236}">
                  <a16:creationId xmlns:a16="http://schemas.microsoft.com/office/drawing/2014/main" xmlns="" id="{0A91F7A6-2EDF-4AA8-AB31-119A27874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73" b="44660" l="34826" r="63667">
                          <a14:foregroundMark x1="40142" y1="16549" x2="43951" y2="19249"/>
                          <a14:foregroundMark x1="49435" y1="18721" x2="50230" y2="33040"/>
                          <a14:foregroundMark x1="50230" y1="33040" x2="53370" y2="36444"/>
                          <a14:foregroundMark x1="55295" y1="40141" x2="55295" y2="40141"/>
                          <a14:foregroundMark x1="53579" y1="44660" x2="43365" y2="37793"/>
                          <a14:foregroundMark x1="43365" y1="37793" x2="39766" y2="31690"/>
                          <a14:foregroundMark x1="39766" y1="31690" x2="39263" y2="24354"/>
                          <a14:foregroundMark x1="39263" y1="24354" x2="43114" y2="18838"/>
                          <a14:foregroundMark x1="43114" y1="18838" x2="48137" y2="15728"/>
                          <a14:foregroundMark x1="48137" y1="15728" x2="54625" y2="17664"/>
                          <a14:foregroundMark x1="54625" y1="17664" x2="58100" y2="25587"/>
                          <a14:foregroundMark x1="58100" y1="25587" x2="56760" y2="32923"/>
                          <a14:foregroundMark x1="56760" y1="32923" x2="52951" y2="25646"/>
                          <a14:foregroundMark x1="52951" y1="25646" x2="48640" y2="21772"/>
                          <a14:foregroundMark x1="48640" y1="21772" x2="42696" y2="24120"/>
                          <a14:foregroundMark x1="42696" y1="24120" x2="40812" y2="30751"/>
                          <a14:foregroundMark x1="40812" y1="30751" x2="46840" y2="32101"/>
                          <a14:foregroundMark x1="46840" y1="32101" x2="47300" y2="24824"/>
                          <a14:foregroundMark x1="47300" y1="24824" x2="46547" y2="32746"/>
                          <a14:foregroundMark x1="46547" y1="32746" x2="49644" y2="38263"/>
                          <a14:foregroundMark x1="59941" y1="34331" x2="52951" y2="30810"/>
                          <a14:foregroundMark x1="52951" y1="30810" x2="47384" y2="23885"/>
                          <a14:foregroundMark x1="47384" y1="23885" x2="43784" y2="31221"/>
                          <a14:foregroundMark x1="43784" y1="31221" x2="47133" y2="36444"/>
                          <a14:foregroundMark x1="47133" y1="36444" x2="52156" y2="38791"/>
                          <a14:foregroundMark x1="52156" y1="38791" x2="48974" y2="32570"/>
                          <a14:foregroundMark x1="48974" y1="32570" x2="47761" y2="25587"/>
                          <a14:foregroundMark x1="47761" y1="25587" x2="50984" y2="18662"/>
                          <a14:foregroundMark x1="50984" y1="18662" x2="49937" y2="18427"/>
                          <a14:foregroundMark x1="52449" y1="23650" x2="49142" y2="20423"/>
                          <a14:foregroundMark x1="46589" y1="25235" x2="43156" y2="30282"/>
                          <a14:foregroundMark x1="43156" y1="30282" x2="47677" y2="33157"/>
                          <a14:foregroundMark x1="47677" y1="33157" x2="49142" y2="26350"/>
                          <a14:foregroundMark x1="49142" y1="26350" x2="53579" y2="23122"/>
                          <a14:foregroundMark x1="45877" y1="25528" x2="41942" y2="29754"/>
                          <a14:foregroundMark x1="41942" y1="29754" x2="41942" y2="30223"/>
                          <a14:foregroundMark x1="52281" y1="35035" x2="50523" y2="41667"/>
                          <a14:foregroundMark x1="50523" y1="41667" x2="45375" y2="41021"/>
                          <a14:foregroundMark x1="45375" y1="41021" x2="41314" y2="36444"/>
                          <a14:foregroundMark x1="41314" y1="36444" x2="39096" y2="28697"/>
                          <a14:foregroundMark x1="39096" y1="28697" x2="38970" y2="21068"/>
                          <a14:foregroundMark x1="38970" y1="21068" x2="42277" y2="15141"/>
                          <a14:foregroundMark x1="42277" y1="15141" x2="46003" y2="14026"/>
                          <a14:foregroundMark x1="38384" y1="22829" x2="38719" y2="34566"/>
                          <a14:foregroundMark x1="42361" y1="38850" x2="39347" y2="33216"/>
                          <a14:foregroundMark x1="39347" y1="33216" x2="39305" y2="32864"/>
                          <a14:foregroundMark x1="51653" y1="40962" x2="56425" y2="37383"/>
                          <a14:foregroundMark x1="56425" y1="37383" x2="52491" y2="43016"/>
                          <a14:foregroundMark x1="52491" y1="43016" x2="47886" y2="45716"/>
                          <a14:foregroundMark x1="47886" y1="45716" x2="58434" y2="43838"/>
                          <a14:foregroundMark x1="58434" y1="43838" x2="52867" y2="44660"/>
                          <a14:foregroundMark x1="63268" y1="41341" x2="65927" y2="40493"/>
                          <a14:foregroundMark x1="52867" y1="44660" x2="62775" y2="41499"/>
                          <a14:foregroundMark x1="65927" y1="40493" x2="60569" y2="39730"/>
                          <a14:foregroundMark x1="60569" y1="39730" x2="56342" y2="44190"/>
                          <a14:foregroundMark x1="56342" y1="44190" x2="63165" y2="28697"/>
                          <a14:foregroundMark x1="63165" y1="28697" x2="62244" y2="20951"/>
                          <a14:foregroundMark x1="62244" y1="20951" x2="58853" y2="15376"/>
                          <a14:foregroundMark x1="58853" y1="15376" x2="53495" y2="10915"/>
                          <a14:foregroundMark x1="53495" y1="10915" x2="58058" y2="14437"/>
                          <a14:foregroundMark x1="58058" y1="14437" x2="53788" y2="10387"/>
                          <a14:foregroundMark x1="53788" y1="10387" x2="59021" y2="14202"/>
                          <a14:foregroundMark x1="59021" y1="14202" x2="62285" y2="22359"/>
                          <a14:foregroundMark x1="62285" y1="22359" x2="59690" y2="15610"/>
                          <a14:foregroundMark x1="59690" y1="15610" x2="62327" y2="21655"/>
                          <a14:foregroundMark x1="62327" y1="21655" x2="57179" y2="19073"/>
                          <a14:foregroundMark x1="57179" y1="19073" x2="52574" y2="13263"/>
                          <a14:foregroundMark x1="52574" y1="13263" x2="47258" y2="12207"/>
                          <a14:foregroundMark x1="47258" y1="12207" x2="60653" y2="17136"/>
                          <a14:foregroundMark x1="60653" y1="17136" x2="60569" y2="25000"/>
                          <a14:foregroundMark x1="60569" y1="25000" x2="57974" y2="31573"/>
                          <a14:foregroundMark x1="57974" y1="31573" x2="52323" y2="32805"/>
                          <a14:foregroundMark x1="52323" y1="32805" x2="58937" y2="30164"/>
                          <a14:foregroundMark x1="58937" y1="30164" x2="61867" y2="23415"/>
                          <a14:foregroundMark x1="61867" y1="23415" x2="59230" y2="33685"/>
                          <a14:foregroundMark x1="59230" y1="33685" x2="63332" y2="26878"/>
                          <a14:foregroundMark x1="63332" y1="26878" x2="55504" y2="15023"/>
                          <a14:foregroundMark x1="52784" y1="11444" x2="52867" y2="10915"/>
                          <a14:foregroundMark x1="44077" y1="6631" x2="43449" y2="8627"/>
                          <a14:foregroundMark x1="34868" y1="7336" x2="38301" y2="12735"/>
                          <a14:foregroundMark x1="38301" y1="12735" x2="38594" y2="12031"/>
                          <a14:foregroundMark x1="57430" y1="41667" x2="63667" y2="26995"/>
                          <a14:foregroundMark x1="63667" y1="26995" x2="62076" y2="20423"/>
                          <a14:foregroundMark x1="62076" y1="20423" x2="53244" y2="9683"/>
                          <a14:foregroundMark x1="53244" y1="9683" x2="49937" y2="9038"/>
                          <a14:foregroundMark x1="61365" y1="36444" x2="63081" y2="29871"/>
                          <a14:foregroundMark x1="63081" y1="29871" x2="57472" y2="41608"/>
                          <a14:foregroundMark x1="57472" y1="41608" x2="61532" y2="36796"/>
                          <a14:foregroundMark x1="61532" y1="36796" x2="62076" y2="33040"/>
                          <a14:foregroundMark x1="58853" y1="40552" x2="59230" y2="41373"/>
                          <a14:foregroundMark x1="59439" y1="40552" x2="59439" y2="40552"/>
                          <a14:foregroundMark x1="52658" y1="10035" x2="49016" y2="9214"/>
                          <a14:backgroundMark x1="53663" y1="6631" x2="52784" y2="6631"/>
                          <a14:backgroundMark x1="51444" y1="5634" x2="51151" y2="6103"/>
                          <a14:backgroundMark x1="59021" y1="9331" x2="58728" y2="9214"/>
                          <a14:backgroundMark x1="62997" y1="12324" x2="60067" y2="10505"/>
                          <a14:backgroundMark x1="61992" y1="11913" x2="61155" y2="7923"/>
                          <a14:backgroundMark x1="60862" y1="7923" x2="62495" y2="8040"/>
                          <a14:backgroundMark x1="61658" y1="6808" x2="59021" y2="9331"/>
                          <a14:backgroundMark x1="63499" y1="41373" x2="63290" y2="44366"/>
                          <a14:backgroundMark x1="60234" y1="10915" x2="59230" y2="9742"/>
                          <a14:backgroundMark x1="62662" y1="7336" x2="63583" y2="6103"/>
                          <a14:backgroundMark x1="61365" y1="7512" x2="58518" y2="10211"/>
                          <a14:backgroundMark x1="60151" y1="7101" x2="61072" y2="7336"/>
                          <a14:backgroundMark x1="33864" y1="25939" x2="33947" y2="25235"/>
                          <a14:backgroundMark x1="63165" y1="42488" x2="63332" y2="43955"/>
                          <a14:backgroundMark x1="63416" y1="42899" x2="64420" y2="45246"/>
                          <a14:backgroundMark x1="63499" y1="42077" x2="63918" y2="42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40" t="5371" r="36103" b="54061"/>
            <a:stretch/>
          </p:blipFill>
          <p:spPr>
            <a:xfrm>
              <a:off x="674329" y="730078"/>
              <a:ext cx="1712000" cy="2274667"/>
            </a:xfrm>
            <a:prstGeom prst="rect">
              <a:avLst/>
            </a:prstGeom>
          </p:spPr>
        </p:pic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AF3C2FBD-3E4D-4183-911E-4441CBDCABCC}"/>
              </a:ext>
            </a:extLst>
          </p:cNvPr>
          <p:cNvGrpSpPr/>
          <p:nvPr/>
        </p:nvGrpSpPr>
        <p:grpSpPr>
          <a:xfrm>
            <a:off x="5780686" y="441648"/>
            <a:ext cx="1831969" cy="2880000"/>
            <a:chOff x="614344" y="260168"/>
            <a:chExt cx="1831969" cy="2880000"/>
          </a:xfrm>
        </p:grpSpPr>
        <p:sp>
          <p:nvSpPr>
            <p:cNvPr id="88" name="Rectángulo: esquinas redondeadas 87">
              <a:extLst>
                <a:ext uri="{FF2B5EF4-FFF2-40B4-BE49-F238E27FC236}">
                  <a16:creationId xmlns:a16="http://schemas.microsoft.com/office/drawing/2014/main" xmlns="" id="{9D22B497-8457-4251-869E-8B51EB464895}"/>
                </a:ext>
              </a:extLst>
            </p:cNvPr>
            <p:cNvSpPr/>
            <p:nvPr/>
          </p:nvSpPr>
          <p:spPr>
            <a:xfrm>
              <a:off x="630329" y="260168"/>
              <a:ext cx="1800000" cy="288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xmlns="" id="{E5E56720-FB4E-409C-B186-9B497C00E8D8}"/>
                </a:ext>
              </a:extLst>
            </p:cNvPr>
            <p:cNvSpPr txBox="1"/>
            <p:nvPr/>
          </p:nvSpPr>
          <p:spPr>
            <a:xfrm>
              <a:off x="614344" y="329968"/>
              <a:ext cx="1831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0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Retos Tik Tok</a:t>
              </a:r>
            </a:p>
          </p:txBody>
        </p:sp>
        <p:pic>
          <p:nvPicPr>
            <p:cNvPr id="90" name="Imagen 89">
              <a:extLst>
                <a:ext uri="{FF2B5EF4-FFF2-40B4-BE49-F238E27FC236}">
                  <a16:creationId xmlns:a16="http://schemas.microsoft.com/office/drawing/2014/main" xmlns="" id="{CB4BD738-7766-4753-9DE5-4518B7C45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73" b="44660" l="34826" r="63667">
                          <a14:foregroundMark x1="40142" y1="16549" x2="43951" y2="19249"/>
                          <a14:foregroundMark x1="49435" y1="18721" x2="50230" y2="33040"/>
                          <a14:foregroundMark x1="50230" y1="33040" x2="53370" y2="36444"/>
                          <a14:foregroundMark x1="55295" y1="40141" x2="55295" y2="40141"/>
                          <a14:foregroundMark x1="53579" y1="44660" x2="43365" y2="37793"/>
                          <a14:foregroundMark x1="43365" y1="37793" x2="39766" y2="31690"/>
                          <a14:foregroundMark x1="39766" y1="31690" x2="39263" y2="24354"/>
                          <a14:foregroundMark x1="39263" y1="24354" x2="43114" y2="18838"/>
                          <a14:foregroundMark x1="43114" y1="18838" x2="48137" y2="15728"/>
                          <a14:foregroundMark x1="48137" y1="15728" x2="54625" y2="17664"/>
                          <a14:foregroundMark x1="54625" y1="17664" x2="58100" y2="25587"/>
                          <a14:foregroundMark x1="58100" y1="25587" x2="56760" y2="32923"/>
                          <a14:foregroundMark x1="56760" y1="32923" x2="52951" y2="25646"/>
                          <a14:foregroundMark x1="52951" y1="25646" x2="48640" y2="21772"/>
                          <a14:foregroundMark x1="48640" y1="21772" x2="42696" y2="24120"/>
                          <a14:foregroundMark x1="42696" y1="24120" x2="40812" y2="30751"/>
                          <a14:foregroundMark x1="40812" y1="30751" x2="46840" y2="32101"/>
                          <a14:foregroundMark x1="46840" y1="32101" x2="47300" y2="24824"/>
                          <a14:foregroundMark x1="47300" y1="24824" x2="46547" y2="32746"/>
                          <a14:foregroundMark x1="46547" y1="32746" x2="49644" y2="38263"/>
                          <a14:foregroundMark x1="59941" y1="34331" x2="52951" y2="30810"/>
                          <a14:foregroundMark x1="52951" y1="30810" x2="47384" y2="23885"/>
                          <a14:foregroundMark x1="47384" y1="23885" x2="43784" y2="31221"/>
                          <a14:foregroundMark x1="43784" y1="31221" x2="47133" y2="36444"/>
                          <a14:foregroundMark x1="47133" y1="36444" x2="52156" y2="38791"/>
                          <a14:foregroundMark x1="52156" y1="38791" x2="48974" y2="32570"/>
                          <a14:foregroundMark x1="48974" y1="32570" x2="47761" y2="25587"/>
                          <a14:foregroundMark x1="47761" y1="25587" x2="50984" y2="18662"/>
                          <a14:foregroundMark x1="50984" y1="18662" x2="49937" y2="18427"/>
                          <a14:foregroundMark x1="52449" y1="23650" x2="49142" y2="20423"/>
                          <a14:foregroundMark x1="46589" y1="25235" x2="43156" y2="30282"/>
                          <a14:foregroundMark x1="43156" y1="30282" x2="47677" y2="33157"/>
                          <a14:foregroundMark x1="47677" y1="33157" x2="49142" y2="26350"/>
                          <a14:foregroundMark x1="49142" y1="26350" x2="53579" y2="23122"/>
                          <a14:foregroundMark x1="45877" y1="25528" x2="41942" y2="29754"/>
                          <a14:foregroundMark x1="41942" y1="29754" x2="41942" y2="30223"/>
                          <a14:foregroundMark x1="52281" y1="35035" x2="50523" y2="41667"/>
                          <a14:foregroundMark x1="50523" y1="41667" x2="45375" y2="41021"/>
                          <a14:foregroundMark x1="45375" y1="41021" x2="41314" y2="36444"/>
                          <a14:foregroundMark x1="41314" y1="36444" x2="39096" y2="28697"/>
                          <a14:foregroundMark x1="39096" y1="28697" x2="38970" y2="21068"/>
                          <a14:foregroundMark x1="38970" y1="21068" x2="42277" y2="15141"/>
                          <a14:foregroundMark x1="42277" y1="15141" x2="46003" y2="14026"/>
                          <a14:foregroundMark x1="38384" y1="22829" x2="38719" y2="34566"/>
                          <a14:foregroundMark x1="42361" y1="38850" x2="39347" y2="33216"/>
                          <a14:foregroundMark x1="39347" y1="33216" x2="39305" y2="32864"/>
                          <a14:foregroundMark x1="51653" y1="40962" x2="56425" y2="37383"/>
                          <a14:foregroundMark x1="56425" y1="37383" x2="52491" y2="43016"/>
                          <a14:foregroundMark x1="52491" y1="43016" x2="47886" y2="45716"/>
                          <a14:foregroundMark x1="47886" y1="45716" x2="58434" y2="43838"/>
                          <a14:foregroundMark x1="58434" y1="43838" x2="52867" y2="44660"/>
                          <a14:foregroundMark x1="63268" y1="41341" x2="65927" y2="40493"/>
                          <a14:foregroundMark x1="52867" y1="44660" x2="62775" y2="41499"/>
                          <a14:foregroundMark x1="65927" y1="40493" x2="60569" y2="39730"/>
                          <a14:foregroundMark x1="60569" y1="39730" x2="56342" y2="44190"/>
                          <a14:foregroundMark x1="56342" y1="44190" x2="63165" y2="28697"/>
                          <a14:foregroundMark x1="63165" y1="28697" x2="62244" y2="20951"/>
                          <a14:foregroundMark x1="62244" y1="20951" x2="58853" y2="15376"/>
                          <a14:foregroundMark x1="58853" y1="15376" x2="53495" y2="10915"/>
                          <a14:foregroundMark x1="53495" y1="10915" x2="58058" y2="14437"/>
                          <a14:foregroundMark x1="58058" y1="14437" x2="53788" y2="10387"/>
                          <a14:foregroundMark x1="53788" y1="10387" x2="59021" y2="14202"/>
                          <a14:foregroundMark x1="59021" y1="14202" x2="62285" y2="22359"/>
                          <a14:foregroundMark x1="62285" y1="22359" x2="59690" y2="15610"/>
                          <a14:foregroundMark x1="59690" y1="15610" x2="62327" y2="21655"/>
                          <a14:foregroundMark x1="62327" y1="21655" x2="57179" y2="19073"/>
                          <a14:foregroundMark x1="57179" y1="19073" x2="52574" y2="13263"/>
                          <a14:foregroundMark x1="52574" y1="13263" x2="47258" y2="12207"/>
                          <a14:foregroundMark x1="47258" y1="12207" x2="60653" y2="17136"/>
                          <a14:foregroundMark x1="60653" y1="17136" x2="60569" y2="25000"/>
                          <a14:foregroundMark x1="60569" y1="25000" x2="57974" y2="31573"/>
                          <a14:foregroundMark x1="57974" y1="31573" x2="52323" y2="32805"/>
                          <a14:foregroundMark x1="52323" y1="32805" x2="58937" y2="30164"/>
                          <a14:foregroundMark x1="58937" y1="30164" x2="61867" y2="23415"/>
                          <a14:foregroundMark x1="61867" y1="23415" x2="59230" y2="33685"/>
                          <a14:foregroundMark x1="59230" y1="33685" x2="63332" y2="26878"/>
                          <a14:foregroundMark x1="63332" y1="26878" x2="55504" y2="15023"/>
                          <a14:foregroundMark x1="52784" y1="11444" x2="52867" y2="10915"/>
                          <a14:foregroundMark x1="44077" y1="6631" x2="43449" y2="8627"/>
                          <a14:foregroundMark x1="34868" y1="7336" x2="38301" y2="12735"/>
                          <a14:foregroundMark x1="38301" y1="12735" x2="38594" y2="12031"/>
                          <a14:foregroundMark x1="57430" y1="41667" x2="63667" y2="26995"/>
                          <a14:foregroundMark x1="63667" y1="26995" x2="62076" y2="20423"/>
                          <a14:foregroundMark x1="62076" y1="20423" x2="53244" y2="9683"/>
                          <a14:foregroundMark x1="53244" y1="9683" x2="49937" y2="9038"/>
                          <a14:foregroundMark x1="61365" y1="36444" x2="63081" y2="29871"/>
                          <a14:foregroundMark x1="63081" y1="29871" x2="57472" y2="41608"/>
                          <a14:foregroundMark x1="57472" y1="41608" x2="61532" y2="36796"/>
                          <a14:foregroundMark x1="61532" y1="36796" x2="62076" y2="33040"/>
                          <a14:foregroundMark x1="58853" y1="40552" x2="59230" y2="41373"/>
                          <a14:foregroundMark x1="59439" y1="40552" x2="59439" y2="40552"/>
                          <a14:foregroundMark x1="52658" y1="10035" x2="49016" y2="9214"/>
                          <a14:backgroundMark x1="53663" y1="6631" x2="52784" y2="6631"/>
                          <a14:backgroundMark x1="51444" y1="5634" x2="51151" y2="6103"/>
                          <a14:backgroundMark x1="59021" y1="9331" x2="58728" y2="9214"/>
                          <a14:backgroundMark x1="62997" y1="12324" x2="60067" y2="10505"/>
                          <a14:backgroundMark x1="61992" y1="11913" x2="61155" y2="7923"/>
                          <a14:backgroundMark x1="60862" y1="7923" x2="62495" y2="8040"/>
                          <a14:backgroundMark x1="61658" y1="6808" x2="59021" y2="9331"/>
                          <a14:backgroundMark x1="63499" y1="41373" x2="63290" y2="44366"/>
                          <a14:backgroundMark x1="60234" y1="10915" x2="59230" y2="9742"/>
                          <a14:backgroundMark x1="62662" y1="7336" x2="63583" y2="6103"/>
                          <a14:backgroundMark x1="61365" y1="7512" x2="58518" y2="10211"/>
                          <a14:backgroundMark x1="60151" y1="7101" x2="61072" y2="7336"/>
                          <a14:backgroundMark x1="33864" y1="25939" x2="33947" y2="25235"/>
                          <a14:backgroundMark x1="63165" y1="42488" x2="63332" y2="43955"/>
                          <a14:backgroundMark x1="63416" y1="42899" x2="64420" y2="45246"/>
                          <a14:backgroundMark x1="63499" y1="42077" x2="63918" y2="42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40" t="5371" r="36103" b="54061"/>
            <a:stretch/>
          </p:blipFill>
          <p:spPr>
            <a:xfrm>
              <a:off x="674329" y="730078"/>
              <a:ext cx="1712000" cy="2274667"/>
            </a:xfrm>
            <a:prstGeom prst="rect">
              <a:avLst/>
            </a:prstGeom>
          </p:spPr>
        </p:pic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9DA1937B-D082-4E06-B9BF-55A5AF4E87D7}"/>
              </a:ext>
            </a:extLst>
          </p:cNvPr>
          <p:cNvGrpSpPr/>
          <p:nvPr/>
        </p:nvGrpSpPr>
        <p:grpSpPr>
          <a:xfrm>
            <a:off x="5768160" y="3360212"/>
            <a:ext cx="1831969" cy="2880000"/>
            <a:chOff x="614344" y="260168"/>
            <a:chExt cx="1831969" cy="2880000"/>
          </a:xfrm>
        </p:grpSpPr>
        <p:sp>
          <p:nvSpPr>
            <p:cNvPr id="106" name="Rectángulo: esquinas redondeadas 105">
              <a:extLst>
                <a:ext uri="{FF2B5EF4-FFF2-40B4-BE49-F238E27FC236}">
                  <a16:creationId xmlns:a16="http://schemas.microsoft.com/office/drawing/2014/main" xmlns="" id="{8C524726-8B37-427B-AE6B-D3C78D7F8057}"/>
                </a:ext>
              </a:extLst>
            </p:cNvPr>
            <p:cNvSpPr/>
            <p:nvPr/>
          </p:nvSpPr>
          <p:spPr>
            <a:xfrm>
              <a:off x="630329" y="260168"/>
              <a:ext cx="1800000" cy="288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xmlns="" id="{FA5E06A7-1E97-4A93-8635-EA4E1093C11D}"/>
                </a:ext>
              </a:extLst>
            </p:cNvPr>
            <p:cNvSpPr txBox="1"/>
            <p:nvPr/>
          </p:nvSpPr>
          <p:spPr>
            <a:xfrm>
              <a:off x="614344" y="329968"/>
              <a:ext cx="1831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0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Retos Tik Tok</a:t>
              </a:r>
            </a:p>
          </p:txBody>
        </p:sp>
        <p:pic>
          <p:nvPicPr>
            <p:cNvPr id="108" name="Imagen 107">
              <a:extLst>
                <a:ext uri="{FF2B5EF4-FFF2-40B4-BE49-F238E27FC236}">
                  <a16:creationId xmlns:a16="http://schemas.microsoft.com/office/drawing/2014/main" xmlns="" id="{928CC55D-94E2-4EEA-8746-1C58FF4A0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73" b="44660" l="34826" r="63667">
                          <a14:foregroundMark x1="40142" y1="16549" x2="43951" y2="19249"/>
                          <a14:foregroundMark x1="49435" y1="18721" x2="50230" y2="33040"/>
                          <a14:foregroundMark x1="50230" y1="33040" x2="53370" y2="36444"/>
                          <a14:foregroundMark x1="55295" y1="40141" x2="55295" y2="40141"/>
                          <a14:foregroundMark x1="53579" y1="44660" x2="43365" y2="37793"/>
                          <a14:foregroundMark x1="43365" y1="37793" x2="39766" y2="31690"/>
                          <a14:foregroundMark x1="39766" y1="31690" x2="39263" y2="24354"/>
                          <a14:foregroundMark x1="39263" y1="24354" x2="43114" y2="18838"/>
                          <a14:foregroundMark x1="43114" y1="18838" x2="48137" y2="15728"/>
                          <a14:foregroundMark x1="48137" y1="15728" x2="54625" y2="17664"/>
                          <a14:foregroundMark x1="54625" y1="17664" x2="58100" y2="25587"/>
                          <a14:foregroundMark x1="58100" y1="25587" x2="56760" y2="32923"/>
                          <a14:foregroundMark x1="56760" y1="32923" x2="52951" y2="25646"/>
                          <a14:foregroundMark x1="52951" y1="25646" x2="48640" y2="21772"/>
                          <a14:foregroundMark x1="48640" y1="21772" x2="42696" y2="24120"/>
                          <a14:foregroundMark x1="42696" y1="24120" x2="40812" y2="30751"/>
                          <a14:foregroundMark x1="40812" y1="30751" x2="46840" y2="32101"/>
                          <a14:foregroundMark x1="46840" y1="32101" x2="47300" y2="24824"/>
                          <a14:foregroundMark x1="47300" y1="24824" x2="46547" y2="32746"/>
                          <a14:foregroundMark x1="46547" y1="32746" x2="49644" y2="38263"/>
                          <a14:foregroundMark x1="59941" y1="34331" x2="52951" y2="30810"/>
                          <a14:foregroundMark x1="52951" y1="30810" x2="47384" y2="23885"/>
                          <a14:foregroundMark x1="47384" y1="23885" x2="43784" y2="31221"/>
                          <a14:foregroundMark x1="43784" y1="31221" x2="47133" y2="36444"/>
                          <a14:foregroundMark x1="47133" y1="36444" x2="52156" y2="38791"/>
                          <a14:foregroundMark x1="52156" y1="38791" x2="48974" y2="32570"/>
                          <a14:foregroundMark x1="48974" y1="32570" x2="47761" y2="25587"/>
                          <a14:foregroundMark x1="47761" y1="25587" x2="50984" y2="18662"/>
                          <a14:foregroundMark x1="50984" y1="18662" x2="49937" y2="18427"/>
                          <a14:foregroundMark x1="52449" y1="23650" x2="49142" y2="20423"/>
                          <a14:foregroundMark x1="46589" y1="25235" x2="43156" y2="30282"/>
                          <a14:foregroundMark x1="43156" y1="30282" x2="47677" y2="33157"/>
                          <a14:foregroundMark x1="47677" y1="33157" x2="49142" y2="26350"/>
                          <a14:foregroundMark x1="49142" y1="26350" x2="53579" y2="23122"/>
                          <a14:foregroundMark x1="45877" y1="25528" x2="41942" y2="29754"/>
                          <a14:foregroundMark x1="41942" y1="29754" x2="41942" y2="30223"/>
                          <a14:foregroundMark x1="52281" y1="35035" x2="50523" y2="41667"/>
                          <a14:foregroundMark x1="50523" y1="41667" x2="45375" y2="41021"/>
                          <a14:foregroundMark x1="45375" y1="41021" x2="41314" y2="36444"/>
                          <a14:foregroundMark x1="41314" y1="36444" x2="39096" y2="28697"/>
                          <a14:foregroundMark x1="39096" y1="28697" x2="38970" y2="21068"/>
                          <a14:foregroundMark x1="38970" y1="21068" x2="42277" y2="15141"/>
                          <a14:foregroundMark x1="42277" y1="15141" x2="46003" y2="14026"/>
                          <a14:foregroundMark x1="38384" y1="22829" x2="38719" y2="34566"/>
                          <a14:foregroundMark x1="42361" y1="38850" x2="39347" y2="33216"/>
                          <a14:foregroundMark x1="39347" y1="33216" x2="39305" y2="32864"/>
                          <a14:foregroundMark x1="51653" y1="40962" x2="56425" y2="37383"/>
                          <a14:foregroundMark x1="56425" y1="37383" x2="52491" y2="43016"/>
                          <a14:foregroundMark x1="52491" y1="43016" x2="47886" y2="45716"/>
                          <a14:foregroundMark x1="47886" y1="45716" x2="58434" y2="43838"/>
                          <a14:foregroundMark x1="58434" y1="43838" x2="52867" y2="44660"/>
                          <a14:foregroundMark x1="63268" y1="41341" x2="65927" y2="40493"/>
                          <a14:foregroundMark x1="52867" y1="44660" x2="62775" y2="41499"/>
                          <a14:foregroundMark x1="65927" y1="40493" x2="60569" y2="39730"/>
                          <a14:foregroundMark x1="60569" y1="39730" x2="56342" y2="44190"/>
                          <a14:foregroundMark x1="56342" y1="44190" x2="63165" y2="28697"/>
                          <a14:foregroundMark x1="63165" y1="28697" x2="62244" y2="20951"/>
                          <a14:foregroundMark x1="62244" y1="20951" x2="58853" y2="15376"/>
                          <a14:foregroundMark x1="58853" y1="15376" x2="53495" y2="10915"/>
                          <a14:foregroundMark x1="53495" y1="10915" x2="58058" y2="14437"/>
                          <a14:foregroundMark x1="58058" y1="14437" x2="53788" y2="10387"/>
                          <a14:foregroundMark x1="53788" y1="10387" x2="59021" y2="14202"/>
                          <a14:foregroundMark x1="59021" y1="14202" x2="62285" y2="22359"/>
                          <a14:foregroundMark x1="62285" y1="22359" x2="59690" y2="15610"/>
                          <a14:foregroundMark x1="59690" y1="15610" x2="62327" y2="21655"/>
                          <a14:foregroundMark x1="62327" y1="21655" x2="57179" y2="19073"/>
                          <a14:foregroundMark x1="57179" y1="19073" x2="52574" y2="13263"/>
                          <a14:foregroundMark x1="52574" y1="13263" x2="47258" y2="12207"/>
                          <a14:foregroundMark x1="47258" y1="12207" x2="60653" y2="17136"/>
                          <a14:foregroundMark x1="60653" y1="17136" x2="60569" y2="25000"/>
                          <a14:foregroundMark x1="60569" y1="25000" x2="57974" y2="31573"/>
                          <a14:foregroundMark x1="57974" y1="31573" x2="52323" y2="32805"/>
                          <a14:foregroundMark x1="52323" y1="32805" x2="58937" y2="30164"/>
                          <a14:foregroundMark x1="58937" y1="30164" x2="61867" y2="23415"/>
                          <a14:foregroundMark x1="61867" y1="23415" x2="59230" y2="33685"/>
                          <a14:foregroundMark x1="59230" y1="33685" x2="63332" y2="26878"/>
                          <a14:foregroundMark x1="63332" y1="26878" x2="55504" y2="15023"/>
                          <a14:foregroundMark x1="52784" y1="11444" x2="52867" y2="10915"/>
                          <a14:foregroundMark x1="44077" y1="6631" x2="43449" y2="8627"/>
                          <a14:foregroundMark x1="34868" y1="7336" x2="38301" y2="12735"/>
                          <a14:foregroundMark x1="38301" y1="12735" x2="38594" y2="12031"/>
                          <a14:foregroundMark x1="57430" y1="41667" x2="63667" y2="26995"/>
                          <a14:foregroundMark x1="63667" y1="26995" x2="62076" y2="20423"/>
                          <a14:foregroundMark x1="62076" y1="20423" x2="53244" y2="9683"/>
                          <a14:foregroundMark x1="53244" y1="9683" x2="49937" y2="9038"/>
                          <a14:foregroundMark x1="61365" y1="36444" x2="63081" y2="29871"/>
                          <a14:foregroundMark x1="63081" y1="29871" x2="57472" y2="41608"/>
                          <a14:foregroundMark x1="57472" y1="41608" x2="61532" y2="36796"/>
                          <a14:foregroundMark x1="61532" y1="36796" x2="62076" y2="33040"/>
                          <a14:foregroundMark x1="58853" y1="40552" x2="59230" y2="41373"/>
                          <a14:foregroundMark x1="59439" y1="40552" x2="59439" y2="40552"/>
                          <a14:foregroundMark x1="52658" y1="10035" x2="49016" y2="9214"/>
                          <a14:backgroundMark x1="53663" y1="6631" x2="52784" y2="6631"/>
                          <a14:backgroundMark x1="51444" y1="5634" x2="51151" y2="6103"/>
                          <a14:backgroundMark x1="59021" y1="9331" x2="58728" y2="9214"/>
                          <a14:backgroundMark x1="62997" y1="12324" x2="60067" y2="10505"/>
                          <a14:backgroundMark x1="61992" y1="11913" x2="61155" y2="7923"/>
                          <a14:backgroundMark x1="60862" y1="7923" x2="62495" y2="8040"/>
                          <a14:backgroundMark x1="61658" y1="6808" x2="59021" y2="9331"/>
                          <a14:backgroundMark x1="63499" y1="41373" x2="63290" y2="44366"/>
                          <a14:backgroundMark x1="60234" y1="10915" x2="59230" y2="9742"/>
                          <a14:backgroundMark x1="62662" y1="7336" x2="63583" y2="6103"/>
                          <a14:backgroundMark x1="61365" y1="7512" x2="58518" y2="10211"/>
                          <a14:backgroundMark x1="60151" y1="7101" x2="61072" y2="7336"/>
                          <a14:backgroundMark x1="33864" y1="25939" x2="33947" y2="25235"/>
                          <a14:backgroundMark x1="63165" y1="42488" x2="63332" y2="43955"/>
                          <a14:backgroundMark x1="63416" y1="42899" x2="64420" y2="45246"/>
                          <a14:backgroundMark x1="63499" y1="42077" x2="63918" y2="42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40" t="5371" r="36103" b="54061"/>
            <a:stretch/>
          </p:blipFill>
          <p:spPr>
            <a:xfrm>
              <a:off x="674329" y="730078"/>
              <a:ext cx="1712000" cy="2274667"/>
            </a:xfrm>
            <a:prstGeom prst="rect">
              <a:avLst/>
            </a:prstGeom>
          </p:spPr>
        </p:pic>
      </p:grpSp>
      <p:grpSp>
        <p:nvGrpSpPr>
          <p:cNvPr id="110" name="Grupo 109">
            <a:extLst>
              <a:ext uri="{FF2B5EF4-FFF2-40B4-BE49-F238E27FC236}">
                <a16:creationId xmlns:a16="http://schemas.microsoft.com/office/drawing/2014/main" xmlns="" id="{F7632EAC-9C60-4362-9ABE-CA47A9DD12C2}"/>
              </a:ext>
            </a:extLst>
          </p:cNvPr>
          <p:cNvGrpSpPr/>
          <p:nvPr/>
        </p:nvGrpSpPr>
        <p:grpSpPr>
          <a:xfrm>
            <a:off x="7675575" y="441648"/>
            <a:ext cx="1831969" cy="2880000"/>
            <a:chOff x="614344" y="260168"/>
            <a:chExt cx="1831969" cy="2880000"/>
          </a:xfrm>
        </p:grpSpPr>
        <p:sp>
          <p:nvSpPr>
            <p:cNvPr id="111" name="Rectángulo: esquinas redondeadas 110">
              <a:extLst>
                <a:ext uri="{FF2B5EF4-FFF2-40B4-BE49-F238E27FC236}">
                  <a16:creationId xmlns:a16="http://schemas.microsoft.com/office/drawing/2014/main" xmlns="" id="{2BA02D92-3DC9-4C45-94A6-7C86D89742A6}"/>
                </a:ext>
              </a:extLst>
            </p:cNvPr>
            <p:cNvSpPr/>
            <p:nvPr/>
          </p:nvSpPr>
          <p:spPr>
            <a:xfrm>
              <a:off x="630329" y="260168"/>
              <a:ext cx="1800000" cy="288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2" name="CuadroTexto 111">
              <a:extLst>
                <a:ext uri="{FF2B5EF4-FFF2-40B4-BE49-F238E27FC236}">
                  <a16:creationId xmlns:a16="http://schemas.microsoft.com/office/drawing/2014/main" xmlns="" id="{92CBD5D0-2DD0-4254-8829-9FB97AD42972}"/>
                </a:ext>
              </a:extLst>
            </p:cNvPr>
            <p:cNvSpPr txBox="1"/>
            <p:nvPr/>
          </p:nvSpPr>
          <p:spPr>
            <a:xfrm>
              <a:off x="614344" y="329968"/>
              <a:ext cx="1831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0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Retos Tik Tok</a:t>
              </a:r>
            </a:p>
          </p:txBody>
        </p:sp>
        <p:pic>
          <p:nvPicPr>
            <p:cNvPr id="113" name="Imagen 112">
              <a:extLst>
                <a:ext uri="{FF2B5EF4-FFF2-40B4-BE49-F238E27FC236}">
                  <a16:creationId xmlns:a16="http://schemas.microsoft.com/office/drawing/2014/main" xmlns="" id="{598F4FCB-AB1E-419C-ADA6-82065E359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73" b="44660" l="34826" r="63667">
                          <a14:foregroundMark x1="40142" y1="16549" x2="43951" y2="19249"/>
                          <a14:foregroundMark x1="49435" y1="18721" x2="50230" y2="33040"/>
                          <a14:foregroundMark x1="50230" y1="33040" x2="53370" y2="36444"/>
                          <a14:foregroundMark x1="55295" y1="40141" x2="55295" y2="40141"/>
                          <a14:foregroundMark x1="53579" y1="44660" x2="43365" y2="37793"/>
                          <a14:foregroundMark x1="43365" y1="37793" x2="39766" y2="31690"/>
                          <a14:foregroundMark x1="39766" y1="31690" x2="39263" y2="24354"/>
                          <a14:foregroundMark x1="39263" y1="24354" x2="43114" y2="18838"/>
                          <a14:foregroundMark x1="43114" y1="18838" x2="48137" y2="15728"/>
                          <a14:foregroundMark x1="48137" y1="15728" x2="54625" y2="17664"/>
                          <a14:foregroundMark x1="54625" y1="17664" x2="58100" y2="25587"/>
                          <a14:foregroundMark x1="58100" y1="25587" x2="56760" y2="32923"/>
                          <a14:foregroundMark x1="56760" y1="32923" x2="52951" y2="25646"/>
                          <a14:foregroundMark x1="52951" y1="25646" x2="48640" y2="21772"/>
                          <a14:foregroundMark x1="48640" y1="21772" x2="42696" y2="24120"/>
                          <a14:foregroundMark x1="42696" y1="24120" x2="40812" y2="30751"/>
                          <a14:foregroundMark x1="40812" y1="30751" x2="46840" y2="32101"/>
                          <a14:foregroundMark x1="46840" y1="32101" x2="47300" y2="24824"/>
                          <a14:foregroundMark x1="47300" y1="24824" x2="46547" y2="32746"/>
                          <a14:foregroundMark x1="46547" y1="32746" x2="49644" y2="38263"/>
                          <a14:foregroundMark x1="59941" y1="34331" x2="52951" y2="30810"/>
                          <a14:foregroundMark x1="52951" y1="30810" x2="47384" y2="23885"/>
                          <a14:foregroundMark x1="47384" y1="23885" x2="43784" y2="31221"/>
                          <a14:foregroundMark x1="43784" y1="31221" x2="47133" y2="36444"/>
                          <a14:foregroundMark x1="47133" y1="36444" x2="52156" y2="38791"/>
                          <a14:foregroundMark x1="52156" y1="38791" x2="48974" y2="32570"/>
                          <a14:foregroundMark x1="48974" y1="32570" x2="47761" y2="25587"/>
                          <a14:foregroundMark x1="47761" y1="25587" x2="50984" y2="18662"/>
                          <a14:foregroundMark x1="50984" y1="18662" x2="49937" y2="18427"/>
                          <a14:foregroundMark x1="52449" y1="23650" x2="49142" y2="20423"/>
                          <a14:foregroundMark x1="46589" y1="25235" x2="43156" y2="30282"/>
                          <a14:foregroundMark x1="43156" y1="30282" x2="47677" y2="33157"/>
                          <a14:foregroundMark x1="47677" y1="33157" x2="49142" y2="26350"/>
                          <a14:foregroundMark x1="49142" y1="26350" x2="53579" y2="23122"/>
                          <a14:foregroundMark x1="45877" y1="25528" x2="41942" y2="29754"/>
                          <a14:foregroundMark x1="41942" y1="29754" x2="41942" y2="30223"/>
                          <a14:foregroundMark x1="52281" y1="35035" x2="50523" y2="41667"/>
                          <a14:foregroundMark x1="50523" y1="41667" x2="45375" y2="41021"/>
                          <a14:foregroundMark x1="45375" y1="41021" x2="41314" y2="36444"/>
                          <a14:foregroundMark x1="41314" y1="36444" x2="39096" y2="28697"/>
                          <a14:foregroundMark x1="39096" y1="28697" x2="38970" y2="21068"/>
                          <a14:foregroundMark x1="38970" y1="21068" x2="42277" y2="15141"/>
                          <a14:foregroundMark x1="42277" y1="15141" x2="46003" y2="14026"/>
                          <a14:foregroundMark x1="38384" y1="22829" x2="38719" y2="34566"/>
                          <a14:foregroundMark x1="42361" y1="38850" x2="39347" y2="33216"/>
                          <a14:foregroundMark x1="39347" y1="33216" x2="39305" y2="32864"/>
                          <a14:foregroundMark x1="51653" y1="40962" x2="56425" y2="37383"/>
                          <a14:foregroundMark x1="56425" y1="37383" x2="52491" y2="43016"/>
                          <a14:foregroundMark x1="52491" y1="43016" x2="47886" y2="45716"/>
                          <a14:foregroundMark x1="47886" y1="45716" x2="58434" y2="43838"/>
                          <a14:foregroundMark x1="58434" y1="43838" x2="52867" y2="44660"/>
                          <a14:foregroundMark x1="63268" y1="41341" x2="65927" y2="40493"/>
                          <a14:foregroundMark x1="52867" y1="44660" x2="62775" y2="41499"/>
                          <a14:foregroundMark x1="65927" y1="40493" x2="60569" y2="39730"/>
                          <a14:foregroundMark x1="60569" y1="39730" x2="56342" y2="44190"/>
                          <a14:foregroundMark x1="56342" y1="44190" x2="63165" y2="28697"/>
                          <a14:foregroundMark x1="63165" y1="28697" x2="62244" y2="20951"/>
                          <a14:foregroundMark x1="62244" y1="20951" x2="58853" y2="15376"/>
                          <a14:foregroundMark x1="58853" y1="15376" x2="53495" y2="10915"/>
                          <a14:foregroundMark x1="53495" y1="10915" x2="58058" y2="14437"/>
                          <a14:foregroundMark x1="58058" y1="14437" x2="53788" y2="10387"/>
                          <a14:foregroundMark x1="53788" y1="10387" x2="59021" y2="14202"/>
                          <a14:foregroundMark x1="59021" y1="14202" x2="62285" y2="22359"/>
                          <a14:foregroundMark x1="62285" y1="22359" x2="59690" y2="15610"/>
                          <a14:foregroundMark x1="59690" y1="15610" x2="62327" y2="21655"/>
                          <a14:foregroundMark x1="62327" y1="21655" x2="57179" y2="19073"/>
                          <a14:foregroundMark x1="57179" y1="19073" x2="52574" y2="13263"/>
                          <a14:foregroundMark x1="52574" y1="13263" x2="47258" y2="12207"/>
                          <a14:foregroundMark x1="47258" y1="12207" x2="60653" y2="17136"/>
                          <a14:foregroundMark x1="60653" y1="17136" x2="60569" y2="25000"/>
                          <a14:foregroundMark x1="60569" y1="25000" x2="57974" y2="31573"/>
                          <a14:foregroundMark x1="57974" y1="31573" x2="52323" y2="32805"/>
                          <a14:foregroundMark x1="52323" y1="32805" x2="58937" y2="30164"/>
                          <a14:foregroundMark x1="58937" y1="30164" x2="61867" y2="23415"/>
                          <a14:foregroundMark x1="61867" y1="23415" x2="59230" y2="33685"/>
                          <a14:foregroundMark x1="59230" y1="33685" x2="63332" y2="26878"/>
                          <a14:foregroundMark x1="63332" y1="26878" x2="55504" y2="15023"/>
                          <a14:foregroundMark x1="52784" y1="11444" x2="52867" y2="10915"/>
                          <a14:foregroundMark x1="44077" y1="6631" x2="43449" y2="8627"/>
                          <a14:foregroundMark x1="34868" y1="7336" x2="38301" y2="12735"/>
                          <a14:foregroundMark x1="38301" y1="12735" x2="38594" y2="12031"/>
                          <a14:foregroundMark x1="57430" y1="41667" x2="63667" y2="26995"/>
                          <a14:foregroundMark x1="63667" y1="26995" x2="62076" y2="20423"/>
                          <a14:foregroundMark x1="62076" y1="20423" x2="53244" y2="9683"/>
                          <a14:foregroundMark x1="53244" y1="9683" x2="49937" y2="9038"/>
                          <a14:foregroundMark x1="61365" y1="36444" x2="63081" y2="29871"/>
                          <a14:foregroundMark x1="63081" y1="29871" x2="57472" y2="41608"/>
                          <a14:foregroundMark x1="57472" y1="41608" x2="61532" y2="36796"/>
                          <a14:foregroundMark x1="61532" y1="36796" x2="62076" y2="33040"/>
                          <a14:foregroundMark x1="58853" y1="40552" x2="59230" y2="41373"/>
                          <a14:foregroundMark x1="59439" y1="40552" x2="59439" y2="40552"/>
                          <a14:foregroundMark x1="52658" y1="10035" x2="49016" y2="9214"/>
                          <a14:backgroundMark x1="53663" y1="6631" x2="52784" y2="6631"/>
                          <a14:backgroundMark x1="51444" y1="5634" x2="51151" y2="6103"/>
                          <a14:backgroundMark x1="59021" y1="9331" x2="58728" y2="9214"/>
                          <a14:backgroundMark x1="62997" y1="12324" x2="60067" y2="10505"/>
                          <a14:backgroundMark x1="61992" y1="11913" x2="61155" y2="7923"/>
                          <a14:backgroundMark x1="60862" y1="7923" x2="62495" y2="8040"/>
                          <a14:backgroundMark x1="61658" y1="6808" x2="59021" y2="9331"/>
                          <a14:backgroundMark x1="63499" y1="41373" x2="63290" y2="44366"/>
                          <a14:backgroundMark x1="60234" y1="10915" x2="59230" y2="9742"/>
                          <a14:backgroundMark x1="62662" y1="7336" x2="63583" y2="6103"/>
                          <a14:backgroundMark x1="61365" y1="7512" x2="58518" y2="10211"/>
                          <a14:backgroundMark x1="60151" y1="7101" x2="61072" y2="7336"/>
                          <a14:backgroundMark x1="33864" y1="25939" x2="33947" y2="25235"/>
                          <a14:backgroundMark x1="63165" y1="42488" x2="63332" y2="43955"/>
                          <a14:backgroundMark x1="63416" y1="42899" x2="64420" y2="45246"/>
                          <a14:backgroundMark x1="63499" y1="42077" x2="63918" y2="42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40" t="5371" r="36103" b="54061"/>
            <a:stretch/>
          </p:blipFill>
          <p:spPr>
            <a:xfrm>
              <a:off x="674329" y="730078"/>
              <a:ext cx="1712000" cy="2274667"/>
            </a:xfrm>
            <a:prstGeom prst="rect">
              <a:avLst/>
            </a:prstGeom>
          </p:spPr>
        </p:pic>
      </p:grpSp>
      <p:grpSp>
        <p:nvGrpSpPr>
          <p:cNvPr id="114" name="Grupo 113">
            <a:extLst>
              <a:ext uri="{FF2B5EF4-FFF2-40B4-BE49-F238E27FC236}">
                <a16:creationId xmlns:a16="http://schemas.microsoft.com/office/drawing/2014/main" xmlns="" id="{888DB66C-A9EB-438A-8AD0-3156B1FA365B}"/>
              </a:ext>
            </a:extLst>
          </p:cNvPr>
          <p:cNvGrpSpPr/>
          <p:nvPr/>
        </p:nvGrpSpPr>
        <p:grpSpPr>
          <a:xfrm>
            <a:off x="7663049" y="3360212"/>
            <a:ext cx="1831969" cy="2880000"/>
            <a:chOff x="614344" y="260168"/>
            <a:chExt cx="1831969" cy="2880000"/>
          </a:xfrm>
        </p:grpSpPr>
        <p:sp>
          <p:nvSpPr>
            <p:cNvPr id="116" name="Rectángulo: esquinas redondeadas 115">
              <a:extLst>
                <a:ext uri="{FF2B5EF4-FFF2-40B4-BE49-F238E27FC236}">
                  <a16:creationId xmlns:a16="http://schemas.microsoft.com/office/drawing/2014/main" xmlns="" id="{BED4FCDC-5C5D-42B0-9075-81A22BCA0CD2}"/>
                </a:ext>
              </a:extLst>
            </p:cNvPr>
            <p:cNvSpPr/>
            <p:nvPr/>
          </p:nvSpPr>
          <p:spPr>
            <a:xfrm>
              <a:off x="630329" y="260168"/>
              <a:ext cx="1800000" cy="288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7" name="CuadroTexto 116">
              <a:extLst>
                <a:ext uri="{FF2B5EF4-FFF2-40B4-BE49-F238E27FC236}">
                  <a16:creationId xmlns:a16="http://schemas.microsoft.com/office/drawing/2014/main" xmlns="" id="{4A5F1C64-4FE6-4655-AA64-561ABF2631CF}"/>
                </a:ext>
              </a:extLst>
            </p:cNvPr>
            <p:cNvSpPr txBox="1"/>
            <p:nvPr/>
          </p:nvSpPr>
          <p:spPr>
            <a:xfrm>
              <a:off x="614344" y="329968"/>
              <a:ext cx="1831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0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Retos Tik Tok</a:t>
              </a:r>
            </a:p>
          </p:txBody>
        </p:sp>
        <p:pic>
          <p:nvPicPr>
            <p:cNvPr id="118" name="Imagen 117">
              <a:extLst>
                <a:ext uri="{FF2B5EF4-FFF2-40B4-BE49-F238E27FC236}">
                  <a16:creationId xmlns:a16="http://schemas.microsoft.com/office/drawing/2014/main" xmlns="" id="{65411F21-C38A-4A09-A707-877155293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73" b="44660" l="34826" r="63667">
                          <a14:foregroundMark x1="40142" y1="16549" x2="43951" y2="19249"/>
                          <a14:foregroundMark x1="49435" y1="18721" x2="50230" y2="33040"/>
                          <a14:foregroundMark x1="50230" y1="33040" x2="53370" y2="36444"/>
                          <a14:foregroundMark x1="55295" y1="40141" x2="55295" y2="40141"/>
                          <a14:foregroundMark x1="53579" y1="44660" x2="43365" y2="37793"/>
                          <a14:foregroundMark x1="43365" y1="37793" x2="39766" y2="31690"/>
                          <a14:foregroundMark x1="39766" y1="31690" x2="39263" y2="24354"/>
                          <a14:foregroundMark x1="39263" y1="24354" x2="43114" y2="18838"/>
                          <a14:foregroundMark x1="43114" y1="18838" x2="48137" y2="15728"/>
                          <a14:foregroundMark x1="48137" y1="15728" x2="54625" y2="17664"/>
                          <a14:foregroundMark x1="54625" y1="17664" x2="58100" y2="25587"/>
                          <a14:foregroundMark x1="58100" y1="25587" x2="56760" y2="32923"/>
                          <a14:foregroundMark x1="56760" y1="32923" x2="52951" y2="25646"/>
                          <a14:foregroundMark x1="52951" y1="25646" x2="48640" y2="21772"/>
                          <a14:foregroundMark x1="48640" y1="21772" x2="42696" y2="24120"/>
                          <a14:foregroundMark x1="42696" y1="24120" x2="40812" y2="30751"/>
                          <a14:foregroundMark x1="40812" y1="30751" x2="46840" y2="32101"/>
                          <a14:foregroundMark x1="46840" y1="32101" x2="47300" y2="24824"/>
                          <a14:foregroundMark x1="47300" y1="24824" x2="46547" y2="32746"/>
                          <a14:foregroundMark x1="46547" y1="32746" x2="49644" y2="38263"/>
                          <a14:foregroundMark x1="59941" y1="34331" x2="52951" y2="30810"/>
                          <a14:foregroundMark x1="52951" y1="30810" x2="47384" y2="23885"/>
                          <a14:foregroundMark x1="47384" y1="23885" x2="43784" y2="31221"/>
                          <a14:foregroundMark x1="43784" y1="31221" x2="47133" y2="36444"/>
                          <a14:foregroundMark x1="47133" y1="36444" x2="52156" y2="38791"/>
                          <a14:foregroundMark x1="52156" y1="38791" x2="48974" y2="32570"/>
                          <a14:foregroundMark x1="48974" y1="32570" x2="47761" y2="25587"/>
                          <a14:foregroundMark x1="47761" y1="25587" x2="50984" y2="18662"/>
                          <a14:foregroundMark x1="50984" y1="18662" x2="49937" y2="18427"/>
                          <a14:foregroundMark x1="52449" y1="23650" x2="49142" y2="20423"/>
                          <a14:foregroundMark x1="46589" y1="25235" x2="43156" y2="30282"/>
                          <a14:foregroundMark x1="43156" y1="30282" x2="47677" y2="33157"/>
                          <a14:foregroundMark x1="47677" y1="33157" x2="49142" y2="26350"/>
                          <a14:foregroundMark x1="49142" y1="26350" x2="53579" y2="23122"/>
                          <a14:foregroundMark x1="45877" y1="25528" x2="41942" y2="29754"/>
                          <a14:foregroundMark x1="41942" y1="29754" x2="41942" y2="30223"/>
                          <a14:foregroundMark x1="52281" y1="35035" x2="50523" y2="41667"/>
                          <a14:foregroundMark x1="50523" y1="41667" x2="45375" y2="41021"/>
                          <a14:foregroundMark x1="45375" y1="41021" x2="41314" y2="36444"/>
                          <a14:foregroundMark x1="41314" y1="36444" x2="39096" y2="28697"/>
                          <a14:foregroundMark x1="39096" y1="28697" x2="38970" y2="21068"/>
                          <a14:foregroundMark x1="38970" y1="21068" x2="42277" y2="15141"/>
                          <a14:foregroundMark x1="42277" y1="15141" x2="46003" y2="14026"/>
                          <a14:foregroundMark x1="38384" y1="22829" x2="38719" y2="34566"/>
                          <a14:foregroundMark x1="42361" y1="38850" x2="39347" y2="33216"/>
                          <a14:foregroundMark x1="39347" y1="33216" x2="39305" y2="32864"/>
                          <a14:foregroundMark x1="51653" y1="40962" x2="56425" y2="37383"/>
                          <a14:foregroundMark x1="56425" y1="37383" x2="52491" y2="43016"/>
                          <a14:foregroundMark x1="52491" y1="43016" x2="47886" y2="45716"/>
                          <a14:foregroundMark x1="47886" y1="45716" x2="58434" y2="43838"/>
                          <a14:foregroundMark x1="58434" y1="43838" x2="52867" y2="44660"/>
                          <a14:foregroundMark x1="63268" y1="41341" x2="65927" y2="40493"/>
                          <a14:foregroundMark x1="52867" y1="44660" x2="62775" y2="41499"/>
                          <a14:foregroundMark x1="65927" y1="40493" x2="60569" y2="39730"/>
                          <a14:foregroundMark x1="60569" y1="39730" x2="56342" y2="44190"/>
                          <a14:foregroundMark x1="56342" y1="44190" x2="63165" y2="28697"/>
                          <a14:foregroundMark x1="63165" y1="28697" x2="62244" y2="20951"/>
                          <a14:foregroundMark x1="62244" y1="20951" x2="58853" y2="15376"/>
                          <a14:foregroundMark x1="58853" y1="15376" x2="53495" y2="10915"/>
                          <a14:foregroundMark x1="53495" y1="10915" x2="58058" y2="14437"/>
                          <a14:foregroundMark x1="58058" y1="14437" x2="53788" y2="10387"/>
                          <a14:foregroundMark x1="53788" y1="10387" x2="59021" y2="14202"/>
                          <a14:foregroundMark x1="59021" y1="14202" x2="62285" y2="22359"/>
                          <a14:foregroundMark x1="62285" y1="22359" x2="59690" y2="15610"/>
                          <a14:foregroundMark x1="59690" y1="15610" x2="62327" y2="21655"/>
                          <a14:foregroundMark x1="62327" y1="21655" x2="57179" y2="19073"/>
                          <a14:foregroundMark x1="57179" y1="19073" x2="52574" y2="13263"/>
                          <a14:foregroundMark x1="52574" y1="13263" x2="47258" y2="12207"/>
                          <a14:foregroundMark x1="47258" y1="12207" x2="60653" y2="17136"/>
                          <a14:foregroundMark x1="60653" y1="17136" x2="60569" y2="25000"/>
                          <a14:foregroundMark x1="60569" y1="25000" x2="57974" y2="31573"/>
                          <a14:foregroundMark x1="57974" y1="31573" x2="52323" y2="32805"/>
                          <a14:foregroundMark x1="52323" y1="32805" x2="58937" y2="30164"/>
                          <a14:foregroundMark x1="58937" y1="30164" x2="61867" y2="23415"/>
                          <a14:foregroundMark x1="61867" y1="23415" x2="59230" y2="33685"/>
                          <a14:foregroundMark x1="59230" y1="33685" x2="63332" y2="26878"/>
                          <a14:foregroundMark x1="63332" y1="26878" x2="55504" y2="15023"/>
                          <a14:foregroundMark x1="52784" y1="11444" x2="52867" y2="10915"/>
                          <a14:foregroundMark x1="44077" y1="6631" x2="43449" y2="8627"/>
                          <a14:foregroundMark x1="34868" y1="7336" x2="38301" y2="12735"/>
                          <a14:foregroundMark x1="38301" y1="12735" x2="38594" y2="12031"/>
                          <a14:foregroundMark x1="57430" y1="41667" x2="63667" y2="26995"/>
                          <a14:foregroundMark x1="63667" y1="26995" x2="62076" y2="20423"/>
                          <a14:foregroundMark x1="62076" y1="20423" x2="53244" y2="9683"/>
                          <a14:foregroundMark x1="53244" y1="9683" x2="49937" y2="9038"/>
                          <a14:foregroundMark x1="61365" y1="36444" x2="63081" y2="29871"/>
                          <a14:foregroundMark x1="63081" y1="29871" x2="57472" y2="41608"/>
                          <a14:foregroundMark x1="57472" y1="41608" x2="61532" y2="36796"/>
                          <a14:foregroundMark x1="61532" y1="36796" x2="62076" y2="33040"/>
                          <a14:foregroundMark x1="58853" y1="40552" x2="59230" y2="41373"/>
                          <a14:foregroundMark x1="59439" y1="40552" x2="59439" y2="40552"/>
                          <a14:foregroundMark x1="52658" y1="10035" x2="49016" y2="9214"/>
                          <a14:backgroundMark x1="53663" y1="6631" x2="52784" y2="6631"/>
                          <a14:backgroundMark x1="51444" y1="5634" x2="51151" y2="6103"/>
                          <a14:backgroundMark x1="59021" y1="9331" x2="58728" y2="9214"/>
                          <a14:backgroundMark x1="62997" y1="12324" x2="60067" y2="10505"/>
                          <a14:backgroundMark x1="61992" y1="11913" x2="61155" y2="7923"/>
                          <a14:backgroundMark x1="60862" y1="7923" x2="62495" y2="8040"/>
                          <a14:backgroundMark x1="61658" y1="6808" x2="59021" y2="9331"/>
                          <a14:backgroundMark x1="63499" y1="41373" x2="63290" y2="44366"/>
                          <a14:backgroundMark x1="60234" y1="10915" x2="59230" y2="9742"/>
                          <a14:backgroundMark x1="62662" y1="7336" x2="63583" y2="6103"/>
                          <a14:backgroundMark x1="61365" y1="7512" x2="58518" y2="10211"/>
                          <a14:backgroundMark x1="60151" y1="7101" x2="61072" y2="7336"/>
                          <a14:backgroundMark x1="33864" y1="25939" x2="33947" y2="25235"/>
                          <a14:backgroundMark x1="63165" y1="42488" x2="63332" y2="43955"/>
                          <a14:backgroundMark x1="63416" y1="42899" x2="64420" y2="45246"/>
                          <a14:backgroundMark x1="63499" y1="42077" x2="63918" y2="42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40" t="5371" r="36103" b="54061"/>
            <a:stretch/>
          </p:blipFill>
          <p:spPr>
            <a:xfrm>
              <a:off x="674329" y="730078"/>
              <a:ext cx="1712000" cy="22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22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o 73">
            <a:extLst>
              <a:ext uri="{FF2B5EF4-FFF2-40B4-BE49-F238E27FC236}">
                <a16:creationId xmlns:a16="http://schemas.microsoft.com/office/drawing/2014/main" xmlns="" id="{BC9C15FF-23F9-48FE-B8F1-021119599221}"/>
              </a:ext>
            </a:extLst>
          </p:cNvPr>
          <p:cNvGrpSpPr/>
          <p:nvPr/>
        </p:nvGrpSpPr>
        <p:grpSpPr>
          <a:xfrm>
            <a:off x="25879" y="81100"/>
            <a:ext cx="1850222" cy="2880000"/>
            <a:chOff x="751829" y="272844"/>
            <a:chExt cx="2729128" cy="3600000"/>
          </a:xfrm>
        </p:grpSpPr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xmlns="" id="{EAEC4E68-BE17-4A67-A06E-12879DB7A417}"/>
                </a:ext>
              </a:extLst>
            </p:cNvPr>
            <p:cNvGrpSpPr/>
            <p:nvPr/>
          </p:nvGrpSpPr>
          <p:grpSpPr>
            <a:xfrm>
              <a:off x="751829" y="272844"/>
              <a:ext cx="2729128" cy="3600000"/>
              <a:chOff x="751829" y="272844"/>
              <a:chExt cx="2729128" cy="3600000"/>
            </a:xfrm>
          </p:grpSpPr>
          <p:sp>
            <p:nvSpPr>
              <p:cNvPr id="77" name="Rectángulo: esquinas redondeadas 76">
                <a:extLst>
                  <a:ext uri="{FF2B5EF4-FFF2-40B4-BE49-F238E27FC236}">
                    <a16:creationId xmlns:a16="http://schemas.microsoft.com/office/drawing/2014/main" xmlns="" id="{B69F4A50-4D79-43D6-978C-506197FCB984}"/>
                  </a:ext>
                </a:extLst>
              </p:cNvPr>
              <p:cNvSpPr/>
              <p:nvPr/>
            </p:nvSpPr>
            <p:spPr>
              <a:xfrm>
                <a:off x="825908" y="272844"/>
                <a:ext cx="2655049" cy="3600000"/>
              </a:xfrm>
              <a:prstGeom prst="roundRect">
                <a:avLst>
                  <a:gd name="adj" fmla="val 762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grpSp>
            <p:nvGrpSpPr>
              <p:cNvPr id="78" name="Grupo 77">
                <a:extLst>
                  <a:ext uri="{FF2B5EF4-FFF2-40B4-BE49-F238E27FC236}">
                    <a16:creationId xmlns:a16="http://schemas.microsoft.com/office/drawing/2014/main" xmlns="" id="{47ED9223-C122-45F3-B2EE-F88F0B731CEA}"/>
                  </a:ext>
                </a:extLst>
              </p:cNvPr>
              <p:cNvGrpSpPr/>
              <p:nvPr/>
            </p:nvGrpSpPr>
            <p:grpSpPr>
              <a:xfrm>
                <a:off x="751829" y="406706"/>
                <a:ext cx="2632378" cy="3419872"/>
                <a:chOff x="751829" y="406706"/>
                <a:chExt cx="2632378" cy="3419872"/>
              </a:xfrm>
            </p:grpSpPr>
            <p:pic>
              <p:nvPicPr>
                <p:cNvPr id="79" name="Imagen 78">
                  <a:extLst>
                    <a:ext uri="{FF2B5EF4-FFF2-40B4-BE49-F238E27FC236}">
                      <a16:creationId xmlns:a16="http://schemas.microsoft.com/office/drawing/2014/main" xmlns="" id="{95E4CA67-E4E2-4C66-95B1-DF8A4C34E9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828"/>
                <a:stretch/>
              </p:blipFill>
              <p:spPr>
                <a:xfrm>
                  <a:off x="772637" y="406706"/>
                  <a:ext cx="805315" cy="605375"/>
                </a:xfrm>
                <a:prstGeom prst="rect">
                  <a:avLst/>
                </a:prstGeom>
              </p:spPr>
            </p:pic>
            <p:pic>
              <p:nvPicPr>
                <p:cNvPr id="80" name="Imagen 79">
                  <a:extLst>
                    <a:ext uri="{FF2B5EF4-FFF2-40B4-BE49-F238E27FC236}">
                      <a16:creationId xmlns:a16="http://schemas.microsoft.com/office/drawing/2014/main" xmlns="" id="{A6DFAEC6-585F-4B5A-93CE-26CFEACE28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828"/>
                <a:stretch/>
              </p:blipFill>
              <p:spPr>
                <a:xfrm>
                  <a:off x="2578892" y="406706"/>
                  <a:ext cx="805315" cy="605375"/>
                </a:xfrm>
                <a:prstGeom prst="rect">
                  <a:avLst/>
                </a:prstGeom>
              </p:spPr>
            </p:pic>
            <p:pic>
              <p:nvPicPr>
                <p:cNvPr id="81" name="Imagen 80">
                  <a:extLst>
                    <a:ext uri="{FF2B5EF4-FFF2-40B4-BE49-F238E27FC236}">
                      <a16:creationId xmlns:a16="http://schemas.microsoft.com/office/drawing/2014/main" xmlns="" id="{12296087-126F-4F1E-9040-8004FAD4CA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828"/>
                <a:stretch/>
              </p:blipFill>
              <p:spPr>
                <a:xfrm>
                  <a:off x="751829" y="3209038"/>
                  <a:ext cx="805315" cy="605375"/>
                </a:xfrm>
                <a:prstGeom prst="rect">
                  <a:avLst/>
                </a:prstGeom>
              </p:spPr>
            </p:pic>
            <p:pic>
              <p:nvPicPr>
                <p:cNvPr id="82" name="Imagen 81">
                  <a:extLst>
                    <a:ext uri="{FF2B5EF4-FFF2-40B4-BE49-F238E27FC236}">
                      <a16:creationId xmlns:a16="http://schemas.microsoft.com/office/drawing/2014/main" xmlns="" id="{FD53BDDE-25BB-44D2-A2F8-F6D3B53999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828"/>
                <a:stretch/>
              </p:blipFill>
              <p:spPr>
                <a:xfrm>
                  <a:off x="2578891" y="3221203"/>
                  <a:ext cx="805315" cy="605375"/>
                </a:xfrm>
                <a:prstGeom prst="rect">
                  <a:avLst/>
                </a:prstGeom>
              </p:spPr>
            </p:pic>
          </p:grpSp>
        </p:grp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xmlns="" id="{16F271E9-57D0-421D-9583-62B33D347E88}"/>
                </a:ext>
              </a:extLst>
            </p:cNvPr>
            <p:cNvSpPr txBox="1"/>
            <p:nvPr/>
          </p:nvSpPr>
          <p:spPr>
            <a:xfrm>
              <a:off x="870818" y="723477"/>
              <a:ext cx="2587033" cy="2577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EL PARTICIPANTE MAS RISUEÑO REALIZA EL RETO</a:t>
              </a:r>
            </a:p>
            <a:p>
              <a:pPr algn="ctr"/>
              <a:r>
                <a:rPr lang="es-CL" sz="16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JAVI LA FLAITE</a:t>
              </a:r>
            </a:p>
            <a:p>
              <a:pPr algn="ctr"/>
              <a:r>
                <a:rPr lang="es-CL" sz="16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6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JAOMIJAOMI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14E73431-6520-4718-9FDA-546741C2BCF6}"/>
              </a:ext>
            </a:extLst>
          </p:cNvPr>
          <p:cNvGrpSpPr/>
          <p:nvPr/>
        </p:nvGrpSpPr>
        <p:grpSpPr>
          <a:xfrm>
            <a:off x="1926281" y="81100"/>
            <a:ext cx="1800000" cy="2880000"/>
            <a:chOff x="3609682" y="261608"/>
            <a:chExt cx="1800000" cy="2880000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xmlns="" id="{1B283BE0-01CA-47E2-B0B4-A33B00D67EC0}"/>
                </a:ext>
              </a:extLst>
            </p:cNvPr>
            <p:cNvSpPr/>
            <p:nvPr/>
          </p:nvSpPr>
          <p:spPr>
            <a:xfrm>
              <a:off x="3609682" y="261608"/>
              <a:ext cx="1800000" cy="288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xmlns="" id="{869B8216-7C0C-4E94-88E3-7DBCDEBEF098}"/>
                </a:ext>
              </a:extLst>
            </p:cNvPr>
            <p:cNvSpPr txBox="1"/>
            <p:nvPr/>
          </p:nvSpPr>
          <p:spPr>
            <a:xfrm>
              <a:off x="3636587" y="923094"/>
              <a:ext cx="174701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EL QUE </a:t>
              </a:r>
            </a:p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SACA LA CARTA ELIJE QUIEN REALIZA EL RETO </a:t>
              </a:r>
            </a:p>
            <a:p>
              <a:pPr algn="ctr"/>
              <a:r>
                <a:rPr lang="es-CL" sz="14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ESPERECE SEÑOR</a:t>
              </a:r>
            </a:p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4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PAULSTEVENDIAZ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76213A7A-2A78-4536-8E37-E54AA0AE91FE}"/>
              </a:ext>
            </a:extLst>
          </p:cNvPr>
          <p:cNvGrpSpPr/>
          <p:nvPr/>
        </p:nvGrpSpPr>
        <p:grpSpPr>
          <a:xfrm>
            <a:off x="3777114" y="77731"/>
            <a:ext cx="1800000" cy="2879999"/>
            <a:chOff x="6371769" y="280961"/>
            <a:chExt cx="2212541" cy="3600000"/>
          </a:xfrm>
        </p:grpSpPr>
        <p:sp>
          <p:nvSpPr>
            <p:cNvPr id="66" name="Rectángulo: esquinas redondeadas 65">
              <a:extLst>
                <a:ext uri="{FF2B5EF4-FFF2-40B4-BE49-F238E27FC236}">
                  <a16:creationId xmlns:a16="http://schemas.microsoft.com/office/drawing/2014/main" xmlns="" id="{F4D27D2E-5288-4161-B535-39B21E2406A9}"/>
                </a:ext>
              </a:extLst>
            </p:cNvPr>
            <p:cNvSpPr/>
            <p:nvPr/>
          </p:nvSpPr>
          <p:spPr>
            <a:xfrm>
              <a:off x="6371769" y="280961"/>
              <a:ext cx="2212541" cy="360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xmlns="" id="{7535B822-7126-4CF1-9B90-C9A3AC12F099}"/>
                </a:ext>
              </a:extLst>
            </p:cNvPr>
            <p:cNvSpPr txBox="1"/>
            <p:nvPr/>
          </p:nvSpPr>
          <p:spPr>
            <a:xfrm>
              <a:off x="6371769" y="1129054"/>
              <a:ext cx="2212541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EL JUGADOR QUE SACO DECIDE QUIEN REALIZA EL RETO</a:t>
              </a:r>
            </a:p>
            <a:p>
              <a:pPr algn="ctr"/>
              <a:r>
                <a:rPr lang="es-CL" sz="14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MATILDA</a:t>
              </a:r>
            </a:p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4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VANESADUQUE45</a:t>
              </a:r>
            </a:p>
          </p:txBody>
        </p:sp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xmlns="" id="{3CE4041A-C645-4DA5-A891-61CA7B311224}"/>
              </a:ext>
            </a:extLst>
          </p:cNvPr>
          <p:cNvGrpSpPr/>
          <p:nvPr/>
        </p:nvGrpSpPr>
        <p:grpSpPr>
          <a:xfrm>
            <a:off x="1942129" y="3015636"/>
            <a:ext cx="1799999" cy="2880000"/>
            <a:chOff x="3623495" y="261608"/>
            <a:chExt cx="2228753" cy="3600000"/>
          </a:xfrm>
        </p:grpSpPr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xmlns="" id="{F8AD5B8C-790C-4A87-A45C-1BE3E1C17505}"/>
                </a:ext>
              </a:extLst>
            </p:cNvPr>
            <p:cNvSpPr/>
            <p:nvPr/>
          </p:nvSpPr>
          <p:spPr>
            <a:xfrm>
              <a:off x="3623495" y="261608"/>
              <a:ext cx="2228753" cy="360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xmlns="" id="{9574D755-7BE4-48A9-8274-AB86035C5D6F}"/>
                </a:ext>
              </a:extLst>
            </p:cNvPr>
            <p:cNvSpPr txBox="1"/>
            <p:nvPr/>
          </p:nvSpPr>
          <p:spPr>
            <a:xfrm>
              <a:off x="3647041" y="636377"/>
              <a:ext cx="2154968" cy="253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EL QUE</a:t>
              </a:r>
            </a:p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 SACA LA</a:t>
              </a:r>
            </a:p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 CARTA ELIJE UNA PAREJA PARA EL RETO</a:t>
              </a:r>
            </a:p>
            <a:p>
              <a:pPr algn="ctr"/>
              <a:r>
                <a:rPr lang="es-CL" sz="14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QUE SE TERMINE TODO MENOS LA COMIDA</a:t>
              </a:r>
            </a:p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4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QUIRO32</a:t>
              </a:r>
              <a:endParaRPr lang="es-CL" dirty="0">
                <a:solidFill>
                  <a:srgbClr val="FF0C4B"/>
                </a:solidFill>
                <a:latin typeface="Abril Fatface" panose="02000503000000020003" pitchFamily="50" charset="0"/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B46D5A4F-FA6D-4ADE-B148-33DA11A41F3B}"/>
              </a:ext>
            </a:extLst>
          </p:cNvPr>
          <p:cNvGrpSpPr/>
          <p:nvPr/>
        </p:nvGrpSpPr>
        <p:grpSpPr>
          <a:xfrm>
            <a:off x="3786651" y="3001122"/>
            <a:ext cx="1800915" cy="2880001"/>
            <a:chOff x="6371769" y="280961"/>
            <a:chExt cx="2213666" cy="3600000"/>
          </a:xfrm>
        </p:grpSpPr>
        <p:sp>
          <p:nvSpPr>
            <p:cNvPr id="115" name="Rectángulo: esquinas redondeadas 114">
              <a:extLst>
                <a:ext uri="{FF2B5EF4-FFF2-40B4-BE49-F238E27FC236}">
                  <a16:creationId xmlns:a16="http://schemas.microsoft.com/office/drawing/2014/main" xmlns="" id="{1E7D8468-5BFB-43DC-A80F-08A6D06958DA}"/>
                </a:ext>
              </a:extLst>
            </p:cNvPr>
            <p:cNvSpPr/>
            <p:nvPr/>
          </p:nvSpPr>
          <p:spPr>
            <a:xfrm>
              <a:off x="6371769" y="280961"/>
              <a:ext cx="2212541" cy="360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xmlns="" id="{1266A400-8A37-4321-A607-FB9F7B139FA7}"/>
                </a:ext>
              </a:extLst>
            </p:cNvPr>
            <p:cNvSpPr txBox="1"/>
            <p:nvPr/>
          </p:nvSpPr>
          <p:spPr>
            <a:xfrm>
              <a:off x="6375622" y="1000747"/>
              <a:ext cx="2209813" cy="2269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EL PARTICIPANTE DE MAYOR Y MENOR EDAD REALIZAN EL RETO</a:t>
              </a:r>
              <a:b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</a:br>
              <a:r>
                <a:rPr lang="es-CL" sz="14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CONSEJOS DE HIJA </a:t>
              </a:r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4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MIANO902.8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DBE0DE2E-70B6-46DC-9EF7-954E76705C87}"/>
              </a:ext>
            </a:extLst>
          </p:cNvPr>
          <p:cNvGrpSpPr/>
          <p:nvPr/>
        </p:nvGrpSpPr>
        <p:grpSpPr>
          <a:xfrm>
            <a:off x="77520" y="3015636"/>
            <a:ext cx="1800000" cy="2880000"/>
            <a:chOff x="5072245" y="3293292"/>
            <a:chExt cx="1800000" cy="2880000"/>
          </a:xfrm>
        </p:grpSpPr>
        <p:sp>
          <p:nvSpPr>
            <p:cNvPr id="109" name="Rectángulo: esquinas redondeadas 108">
              <a:extLst>
                <a:ext uri="{FF2B5EF4-FFF2-40B4-BE49-F238E27FC236}">
                  <a16:creationId xmlns:a16="http://schemas.microsoft.com/office/drawing/2014/main" xmlns="" id="{23C18BE7-B401-4D42-977A-66304EF9BBA8}"/>
                </a:ext>
              </a:extLst>
            </p:cNvPr>
            <p:cNvSpPr/>
            <p:nvPr/>
          </p:nvSpPr>
          <p:spPr>
            <a:xfrm>
              <a:off x="5072245" y="3293292"/>
              <a:ext cx="1800000" cy="288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23" name="CuadroTexto 122">
              <a:extLst>
                <a:ext uri="{FF2B5EF4-FFF2-40B4-BE49-F238E27FC236}">
                  <a16:creationId xmlns:a16="http://schemas.microsoft.com/office/drawing/2014/main" xmlns="" id="{DB76EC80-98BA-4206-8757-A1D1AA67E968}"/>
                </a:ext>
              </a:extLst>
            </p:cNvPr>
            <p:cNvSpPr txBox="1"/>
            <p:nvPr/>
          </p:nvSpPr>
          <p:spPr>
            <a:xfrm>
              <a:off x="5072245" y="3965630"/>
              <a:ext cx="1800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RETO GRUPAL </a:t>
              </a:r>
            </a:p>
            <a:p>
              <a:pPr algn="ctr"/>
              <a:r>
                <a:rPr lang="es-CL" sz="16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CONSEJOS DE HIJA</a:t>
              </a:r>
            </a:p>
            <a:p>
              <a:pPr algn="ctr"/>
              <a:r>
                <a:rPr lang="es-CL" sz="16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6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VALENTIHD294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108DBCB2-D079-4732-A66D-9A9621D4CBDB}"/>
              </a:ext>
            </a:extLst>
          </p:cNvPr>
          <p:cNvGrpSpPr/>
          <p:nvPr/>
        </p:nvGrpSpPr>
        <p:grpSpPr>
          <a:xfrm>
            <a:off x="1923375" y="178458"/>
            <a:ext cx="1784630" cy="2735898"/>
            <a:chOff x="1764079" y="106725"/>
            <a:chExt cx="1784630" cy="2735898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D1473A74-A88D-43EE-85D1-B33E6B6D6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78186" y="106725"/>
              <a:ext cx="545966" cy="48430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B83E8AA6-8131-4BE8-80C3-209E5636C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3" y="106725"/>
              <a:ext cx="545966" cy="4843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502DD376-BC3F-4D7B-92B7-F73DA1B8D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64079" y="2348591"/>
              <a:ext cx="545966" cy="48430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CCE15928-91D9-4C6C-AF42-1BB1B1A141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2" y="2358323"/>
              <a:ext cx="545966" cy="484300"/>
            </a:xfrm>
            <a:prstGeom prst="rect">
              <a:avLst/>
            </a:prstGeom>
          </p:spPr>
        </p:pic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xmlns="" id="{4DCBF2D7-A5D4-4150-9273-374BCE23B110}"/>
              </a:ext>
            </a:extLst>
          </p:cNvPr>
          <p:cNvGrpSpPr/>
          <p:nvPr/>
        </p:nvGrpSpPr>
        <p:grpSpPr>
          <a:xfrm>
            <a:off x="-10275" y="3102201"/>
            <a:ext cx="1784630" cy="2735898"/>
            <a:chOff x="1764079" y="106725"/>
            <a:chExt cx="1784630" cy="2735898"/>
          </a:xfrm>
        </p:grpSpPr>
        <p:pic>
          <p:nvPicPr>
            <p:cNvPr id="102" name="Imagen 101">
              <a:extLst>
                <a:ext uri="{FF2B5EF4-FFF2-40B4-BE49-F238E27FC236}">
                  <a16:creationId xmlns:a16="http://schemas.microsoft.com/office/drawing/2014/main" xmlns="" id="{929F6F24-74D1-4244-AE4F-0807792DF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78186" y="106725"/>
              <a:ext cx="545966" cy="484300"/>
            </a:xfrm>
            <a:prstGeom prst="rect">
              <a:avLst/>
            </a:prstGeom>
          </p:spPr>
        </p:pic>
        <p:pic>
          <p:nvPicPr>
            <p:cNvPr id="103" name="Imagen 102">
              <a:extLst>
                <a:ext uri="{FF2B5EF4-FFF2-40B4-BE49-F238E27FC236}">
                  <a16:creationId xmlns:a16="http://schemas.microsoft.com/office/drawing/2014/main" xmlns="" id="{E38AD3B2-EE16-4B92-92E6-402BE0F74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3" y="106725"/>
              <a:ext cx="545966" cy="484300"/>
            </a:xfrm>
            <a:prstGeom prst="rect">
              <a:avLst/>
            </a:prstGeom>
          </p:spPr>
        </p:pic>
        <p:pic>
          <p:nvPicPr>
            <p:cNvPr id="104" name="Imagen 103">
              <a:extLst>
                <a:ext uri="{FF2B5EF4-FFF2-40B4-BE49-F238E27FC236}">
                  <a16:creationId xmlns:a16="http://schemas.microsoft.com/office/drawing/2014/main" xmlns="" id="{C016CEC9-ACC0-4DFF-B276-A1508A348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64079" y="2348591"/>
              <a:ext cx="545966" cy="484300"/>
            </a:xfrm>
            <a:prstGeom prst="rect">
              <a:avLst/>
            </a:prstGeom>
          </p:spPr>
        </p:pic>
        <p:pic>
          <p:nvPicPr>
            <p:cNvPr id="121" name="Imagen 120">
              <a:extLst>
                <a:ext uri="{FF2B5EF4-FFF2-40B4-BE49-F238E27FC236}">
                  <a16:creationId xmlns:a16="http://schemas.microsoft.com/office/drawing/2014/main" xmlns="" id="{70E8847D-FA16-46F9-9E14-9531E60918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2" y="2358323"/>
              <a:ext cx="545966" cy="484300"/>
            </a:xfrm>
            <a:prstGeom prst="rect">
              <a:avLst/>
            </a:prstGeom>
          </p:spPr>
        </p:pic>
      </p:grpSp>
      <p:grpSp>
        <p:nvGrpSpPr>
          <p:cNvPr id="122" name="Grupo 121">
            <a:extLst>
              <a:ext uri="{FF2B5EF4-FFF2-40B4-BE49-F238E27FC236}">
                <a16:creationId xmlns:a16="http://schemas.microsoft.com/office/drawing/2014/main" xmlns="" id="{CEE12B98-4175-414B-9340-18F29A9BD814}"/>
              </a:ext>
            </a:extLst>
          </p:cNvPr>
          <p:cNvGrpSpPr/>
          <p:nvPr/>
        </p:nvGrpSpPr>
        <p:grpSpPr>
          <a:xfrm>
            <a:off x="1874538" y="3106057"/>
            <a:ext cx="1784630" cy="2735898"/>
            <a:chOff x="1764079" y="106725"/>
            <a:chExt cx="1784630" cy="2735898"/>
          </a:xfrm>
        </p:grpSpPr>
        <p:pic>
          <p:nvPicPr>
            <p:cNvPr id="124" name="Imagen 123">
              <a:extLst>
                <a:ext uri="{FF2B5EF4-FFF2-40B4-BE49-F238E27FC236}">
                  <a16:creationId xmlns:a16="http://schemas.microsoft.com/office/drawing/2014/main" xmlns="" id="{EECD15CD-739F-44EB-BCE6-629250240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78186" y="106725"/>
              <a:ext cx="545966" cy="484300"/>
            </a:xfrm>
            <a:prstGeom prst="rect">
              <a:avLst/>
            </a:prstGeom>
          </p:spPr>
        </p:pic>
        <p:pic>
          <p:nvPicPr>
            <p:cNvPr id="125" name="Imagen 124">
              <a:extLst>
                <a:ext uri="{FF2B5EF4-FFF2-40B4-BE49-F238E27FC236}">
                  <a16:creationId xmlns:a16="http://schemas.microsoft.com/office/drawing/2014/main" xmlns="" id="{A8207674-D783-466C-9FB6-73AEAF760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3" y="106725"/>
              <a:ext cx="545966" cy="484300"/>
            </a:xfrm>
            <a:prstGeom prst="rect">
              <a:avLst/>
            </a:prstGeom>
          </p:spPr>
        </p:pic>
        <p:pic>
          <p:nvPicPr>
            <p:cNvPr id="126" name="Imagen 125">
              <a:extLst>
                <a:ext uri="{FF2B5EF4-FFF2-40B4-BE49-F238E27FC236}">
                  <a16:creationId xmlns:a16="http://schemas.microsoft.com/office/drawing/2014/main" xmlns="" id="{E9C14A85-8923-4556-B0F8-6CDD19A18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64079" y="2348591"/>
              <a:ext cx="545966" cy="484300"/>
            </a:xfrm>
            <a:prstGeom prst="rect">
              <a:avLst/>
            </a:prstGeom>
          </p:spPr>
        </p:pic>
        <p:pic>
          <p:nvPicPr>
            <p:cNvPr id="127" name="Imagen 126">
              <a:extLst>
                <a:ext uri="{FF2B5EF4-FFF2-40B4-BE49-F238E27FC236}">
                  <a16:creationId xmlns:a16="http://schemas.microsoft.com/office/drawing/2014/main" xmlns="" id="{F799D175-8EF5-4D1C-8EA7-C6218D397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2" y="2358323"/>
              <a:ext cx="545966" cy="484300"/>
            </a:xfrm>
            <a:prstGeom prst="rect">
              <a:avLst/>
            </a:prstGeom>
          </p:spPr>
        </p:pic>
      </p:grpSp>
      <p:grpSp>
        <p:nvGrpSpPr>
          <p:cNvPr id="128" name="Grupo 127">
            <a:extLst>
              <a:ext uri="{FF2B5EF4-FFF2-40B4-BE49-F238E27FC236}">
                <a16:creationId xmlns:a16="http://schemas.microsoft.com/office/drawing/2014/main" xmlns="" id="{49CDA76E-156B-4CCC-B140-BB8E637DF127}"/>
              </a:ext>
            </a:extLst>
          </p:cNvPr>
          <p:cNvGrpSpPr/>
          <p:nvPr/>
        </p:nvGrpSpPr>
        <p:grpSpPr>
          <a:xfrm>
            <a:off x="3776136" y="165301"/>
            <a:ext cx="1784630" cy="2735898"/>
            <a:chOff x="1764079" y="106725"/>
            <a:chExt cx="1784630" cy="2735898"/>
          </a:xfrm>
        </p:grpSpPr>
        <p:pic>
          <p:nvPicPr>
            <p:cNvPr id="129" name="Imagen 128">
              <a:extLst>
                <a:ext uri="{FF2B5EF4-FFF2-40B4-BE49-F238E27FC236}">
                  <a16:creationId xmlns:a16="http://schemas.microsoft.com/office/drawing/2014/main" xmlns="" id="{995AA492-1498-4421-B1F1-763A8D4E8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78186" y="106725"/>
              <a:ext cx="545966" cy="484300"/>
            </a:xfrm>
            <a:prstGeom prst="rect">
              <a:avLst/>
            </a:prstGeom>
          </p:spPr>
        </p:pic>
        <p:pic>
          <p:nvPicPr>
            <p:cNvPr id="142" name="Imagen 141">
              <a:extLst>
                <a:ext uri="{FF2B5EF4-FFF2-40B4-BE49-F238E27FC236}">
                  <a16:creationId xmlns:a16="http://schemas.microsoft.com/office/drawing/2014/main" xmlns="" id="{350BC2C5-DC4A-4546-AA0A-47AA30AFE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3" y="106725"/>
              <a:ext cx="545966" cy="484300"/>
            </a:xfrm>
            <a:prstGeom prst="rect">
              <a:avLst/>
            </a:prstGeom>
          </p:spPr>
        </p:pic>
        <p:pic>
          <p:nvPicPr>
            <p:cNvPr id="143" name="Imagen 142">
              <a:extLst>
                <a:ext uri="{FF2B5EF4-FFF2-40B4-BE49-F238E27FC236}">
                  <a16:creationId xmlns:a16="http://schemas.microsoft.com/office/drawing/2014/main" xmlns="" id="{505D1BDF-7687-4E42-8798-AFA639762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64079" y="2348591"/>
              <a:ext cx="545966" cy="484300"/>
            </a:xfrm>
            <a:prstGeom prst="rect">
              <a:avLst/>
            </a:prstGeom>
          </p:spPr>
        </p:pic>
        <p:pic>
          <p:nvPicPr>
            <p:cNvPr id="144" name="Imagen 143">
              <a:extLst>
                <a:ext uri="{FF2B5EF4-FFF2-40B4-BE49-F238E27FC236}">
                  <a16:creationId xmlns:a16="http://schemas.microsoft.com/office/drawing/2014/main" xmlns="" id="{456509FE-E26D-4085-8F84-D8DCEC448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2" y="2358323"/>
              <a:ext cx="545966" cy="484300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BF2EF885-0C7F-4F7F-990B-0E37AC6D6CA5}"/>
              </a:ext>
            </a:extLst>
          </p:cNvPr>
          <p:cNvGrpSpPr/>
          <p:nvPr/>
        </p:nvGrpSpPr>
        <p:grpSpPr>
          <a:xfrm>
            <a:off x="5616208" y="77731"/>
            <a:ext cx="3659069" cy="2880110"/>
            <a:chOff x="5433326" y="13254"/>
            <a:chExt cx="3659069" cy="2880110"/>
          </a:xfrm>
        </p:grpSpPr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xmlns="" id="{CE17BE0A-E012-41E4-BC9C-B9AD160EB9B6}"/>
                </a:ext>
              </a:extLst>
            </p:cNvPr>
            <p:cNvGrpSpPr/>
            <p:nvPr/>
          </p:nvGrpSpPr>
          <p:grpSpPr>
            <a:xfrm>
              <a:off x="5433326" y="13364"/>
              <a:ext cx="1816670" cy="2880000"/>
              <a:chOff x="805419" y="272844"/>
              <a:chExt cx="2233032" cy="3600000"/>
            </a:xfrm>
          </p:grpSpPr>
          <p:sp>
            <p:nvSpPr>
              <p:cNvPr id="60" name="Rectángulo: esquinas redondeadas 59">
                <a:extLst>
                  <a:ext uri="{FF2B5EF4-FFF2-40B4-BE49-F238E27FC236}">
                    <a16:creationId xmlns:a16="http://schemas.microsoft.com/office/drawing/2014/main" xmlns="" id="{D29792B2-A6AC-49BC-99F9-2959D360EA42}"/>
                  </a:ext>
                </a:extLst>
              </p:cNvPr>
              <p:cNvSpPr/>
              <p:nvPr/>
            </p:nvSpPr>
            <p:spPr>
              <a:xfrm>
                <a:off x="825910" y="272844"/>
                <a:ext cx="2212541" cy="3600000"/>
              </a:xfrm>
              <a:prstGeom prst="roundRect">
                <a:avLst>
                  <a:gd name="adj" fmla="val 762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xmlns="" id="{4A790A1E-8996-4364-AF7B-600860D39F57}"/>
                  </a:ext>
                </a:extLst>
              </p:cNvPr>
              <p:cNvSpPr txBox="1"/>
              <p:nvPr/>
            </p:nvSpPr>
            <p:spPr>
              <a:xfrm>
                <a:off x="805419" y="1069543"/>
                <a:ext cx="2233032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EL RETO LO REALIZA EL PARTICIPANTE DE MENOR ESTATURA</a:t>
                </a:r>
              </a:p>
              <a:p>
                <a:pPr algn="ctr"/>
                <a:r>
                  <a:rPr lang="es-CL" sz="1400" dirty="0">
                    <a:solidFill>
                      <a:srgbClr val="00FFE6"/>
                    </a:solidFill>
                    <a:latin typeface="Abril Fatface" panose="02000503000000020003" pitchFamily="50" charset="0"/>
                  </a:rPr>
                  <a:t>CORTS QUE CHORIZA</a:t>
                </a:r>
              </a:p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DE: </a:t>
                </a:r>
                <a:r>
                  <a:rPr lang="es-CL" sz="1400" dirty="0">
                    <a:solidFill>
                      <a:srgbClr val="FF0C4B"/>
                    </a:solidFill>
                    <a:latin typeface="Abril Fatface" panose="02000503000000020003" pitchFamily="50" charset="0"/>
                  </a:rPr>
                  <a:t>PATICO.PPCO</a:t>
                </a:r>
              </a:p>
            </p:txBody>
          </p:sp>
        </p:grpSp>
        <p:grpSp>
          <p:nvGrpSpPr>
            <p:cNvPr id="130" name="Grupo 129">
              <a:extLst>
                <a:ext uri="{FF2B5EF4-FFF2-40B4-BE49-F238E27FC236}">
                  <a16:creationId xmlns:a16="http://schemas.microsoft.com/office/drawing/2014/main" xmlns="" id="{7B2D0A13-1B12-462A-AA55-698DF7E3411F}"/>
                </a:ext>
              </a:extLst>
            </p:cNvPr>
            <p:cNvGrpSpPr/>
            <p:nvPr/>
          </p:nvGrpSpPr>
          <p:grpSpPr>
            <a:xfrm>
              <a:off x="7288622" y="13254"/>
              <a:ext cx="1803773" cy="2880000"/>
              <a:chOff x="5022442" y="1332945"/>
              <a:chExt cx="2217179" cy="3600000"/>
            </a:xfrm>
          </p:grpSpPr>
          <p:sp>
            <p:nvSpPr>
              <p:cNvPr id="133" name="Rectángulo: esquinas redondeadas 132">
                <a:extLst>
                  <a:ext uri="{FF2B5EF4-FFF2-40B4-BE49-F238E27FC236}">
                    <a16:creationId xmlns:a16="http://schemas.microsoft.com/office/drawing/2014/main" xmlns="" id="{45C1603D-EBD0-4AE8-864C-2FD5042E901C}"/>
                  </a:ext>
                </a:extLst>
              </p:cNvPr>
              <p:cNvSpPr/>
              <p:nvPr/>
            </p:nvSpPr>
            <p:spPr>
              <a:xfrm>
                <a:off x="5027080" y="1332945"/>
                <a:ext cx="2212541" cy="3600000"/>
              </a:xfrm>
              <a:prstGeom prst="roundRect">
                <a:avLst>
                  <a:gd name="adj" fmla="val 762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132" name="CuadroTexto 131">
                <a:extLst>
                  <a:ext uri="{FF2B5EF4-FFF2-40B4-BE49-F238E27FC236}">
                    <a16:creationId xmlns:a16="http://schemas.microsoft.com/office/drawing/2014/main" xmlns="" id="{E0A4CC3D-C71D-436B-9E3C-E538CE96EE8F}"/>
                  </a:ext>
                </a:extLst>
              </p:cNvPr>
              <p:cNvSpPr txBox="1"/>
              <p:nvPr/>
            </p:nvSpPr>
            <p:spPr>
              <a:xfrm>
                <a:off x="5022442" y="2170786"/>
                <a:ext cx="2212541" cy="1731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EL MAS BUENO PAL’ DIENTE REALIZA EL RETO</a:t>
                </a:r>
              </a:p>
              <a:p>
                <a:pPr algn="ctr"/>
                <a:r>
                  <a:rPr lang="es-CL" sz="1400" dirty="0">
                    <a:solidFill>
                      <a:srgbClr val="00FFE6"/>
                    </a:solidFill>
                    <a:latin typeface="Abril Fatface" panose="02000503000000020003" pitchFamily="50" charset="0"/>
                  </a:rPr>
                  <a:t>SE PASO DE GOLOSA</a:t>
                </a:r>
              </a:p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DE: </a:t>
                </a:r>
                <a:r>
                  <a:rPr lang="es-CL" sz="1400" dirty="0">
                    <a:solidFill>
                      <a:srgbClr val="FF0C4B"/>
                    </a:solidFill>
                    <a:latin typeface="Abril Fatface" panose="02000503000000020003" pitchFamily="50" charset="0"/>
                  </a:rPr>
                  <a:t>ELGORDO.CL</a:t>
                </a:r>
              </a:p>
            </p:txBody>
          </p:sp>
        </p:grpSp>
        <p:grpSp>
          <p:nvGrpSpPr>
            <p:cNvPr id="145" name="Grupo 144">
              <a:extLst>
                <a:ext uri="{FF2B5EF4-FFF2-40B4-BE49-F238E27FC236}">
                  <a16:creationId xmlns:a16="http://schemas.microsoft.com/office/drawing/2014/main" xmlns="" id="{7FC5AE66-648C-4A9B-97F6-A905AA8DBB3E}"/>
                </a:ext>
              </a:extLst>
            </p:cNvPr>
            <p:cNvGrpSpPr/>
            <p:nvPr/>
          </p:nvGrpSpPr>
          <p:grpSpPr>
            <a:xfrm>
              <a:off x="5440870" y="113981"/>
              <a:ext cx="1784630" cy="2735898"/>
              <a:chOff x="1764079" y="106725"/>
              <a:chExt cx="1784630" cy="2735898"/>
            </a:xfrm>
          </p:grpSpPr>
          <p:pic>
            <p:nvPicPr>
              <p:cNvPr id="146" name="Imagen 145">
                <a:extLst>
                  <a:ext uri="{FF2B5EF4-FFF2-40B4-BE49-F238E27FC236}">
                    <a16:creationId xmlns:a16="http://schemas.microsoft.com/office/drawing/2014/main" xmlns="" id="{B5255ACF-23FF-4F2A-8AF9-AE3874AA9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78186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47" name="Imagen 146">
                <a:extLst>
                  <a:ext uri="{FF2B5EF4-FFF2-40B4-BE49-F238E27FC236}">
                    <a16:creationId xmlns:a16="http://schemas.microsoft.com/office/drawing/2014/main" xmlns="" id="{7AC843E9-E501-4539-88E4-643DAC0019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3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48" name="Imagen 147">
                <a:extLst>
                  <a:ext uri="{FF2B5EF4-FFF2-40B4-BE49-F238E27FC236}">
                    <a16:creationId xmlns:a16="http://schemas.microsoft.com/office/drawing/2014/main" xmlns="" id="{33E6422F-0BD5-463E-A270-35E72C7262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64079" y="2348591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49" name="Imagen 148">
                <a:extLst>
                  <a:ext uri="{FF2B5EF4-FFF2-40B4-BE49-F238E27FC236}">
                    <a16:creationId xmlns:a16="http://schemas.microsoft.com/office/drawing/2014/main" xmlns="" id="{1D7138F2-FA4A-4A6F-BA05-FC28DA1D45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2" y="2358323"/>
                <a:ext cx="545966" cy="484300"/>
              </a:xfrm>
              <a:prstGeom prst="rect">
                <a:avLst/>
              </a:prstGeom>
            </p:spPr>
          </p:pic>
        </p:grpSp>
        <p:grpSp>
          <p:nvGrpSpPr>
            <p:cNvPr id="150" name="Grupo 149">
              <a:extLst>
                <a:ext uri="{FF2B5EF4-FFF2-40B4-BE49-F238E27FC236}">
                  <a16:creationId xmlns:a16="http://schemas.microsoft.com/office/drawing/2014/main" xmlns="" id="{DC05DF07-1F9F-4F7E-B8D0-BE050D26B5CA}"/>
                </a:ext>
              </a:extLst>
            </p:cNvPr>
            <p:cNvGrpSpPr/>
            <p:nvPr/>
          </p:nvGrpSpPr>
          <p:grpSpPr>
            <a:xfrm>
              <a:off x="7286019" y="113981"/>
              <a:ext cx="1784630" cy="2735898"/>
              <a:chOff x="1764079" y="106725"/>
              <a:chExt cx="1784630" cy="2735898"/>
            </a:xfrm>
          </p:grpSpPr>
          <p:pic>
            <p:nvPicPr>
              <p:cNvPr id="151" name="Imagen 150">
                <a:extLst>
                  <a:ext uri="{FF2B5EF4-FFF2-40B4-BE49-F238E27FC236}">
                    <a16:creationId xmlns:a16="http://schemas.microsoft.com/office/drawing/2014/main" xmlns="" id="{D2A3FB00-B58B-4E71-AD52-2AD37320F6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78186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52" name="Imagen 151">
                <a:extLst>
                  <a:ext uri="{FF2B5EF4-FFF2-40B4-BE49-F238E27FC236}">
                    <a16:creationId xmlns:a16="http://schemas.microsoft.com/office/drawing/2014/main" xmlns="" id="{1B5F4977-E345-4C65-A78F-B7EB607213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3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53" name="Imagen 152">
                <a:extLst>
                  <a:ext uri="{FF2B5EF4-FFF2-40B4-BE49-F238E27FC236}">
                    <a16:creationId xmlns:a16="http://schemas.microsoft.com/office/drawing/2014/main" xmlns="" id="{73EA0804-DF18-46D2-929C-5D7A566B05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64079" y="2348591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54" name="Imagen 153">
                <a:extLst>
                  <a:ext uri="{FF2B5EF4-FFF2-40B4-BE49-F238E27FC236}">
                    <a16:creationId xmlns:a16="http://schemas.microsoft.com/office/drawing/2014/main" xmlns="" id="{DD27EEF5-0E29-46AB-8B76-D7F01E5BD3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2" y="2358323"/>
                <a:ext cx="545966" cy="484300"/>
              </a:xfrm>
              <a:prstGeom prst="rect">
                <a:avLst/>
              </a:prstGeom>
            </p:spPr>
          </p:pic>
        </p:grpSp>
      </p:grpSp>
      <p:grpSp>
        <p:nvGrpSpPr>
          <p:cNvPr id="155" name="Grupo 154">
            <a:extLst>
              <a:ext uri="{FF2B5EF4-FFF2-40B4-BE49-F238E27FC236}">
                <a16:creationId xmlns:a16="http://schemas.microsoft.com/office/drawing/2014/main" xmlns="" id="{28785B31-BE36-4A6E-B660-59004C56580F}"/>
              </a:ext>
            </a:extLst>
          </p:cNvPr>
          <p:cNvGrpSpPr/>
          <p:nvPr/>
        </p:nvGrpSpPr>
        <p:grpSpPr>
          <a:xfrm>
            <a:off x="3735104" y="3102201"/>
            <a:ext cx="1784630" cy="2735898"/>
            <a:chOff x="1764079" y="106725"/>
            <a:chExt cx="1784630" cy="2735898"/>
          </a:xfrm>
        </p:grpSpPr>
        <p:pic>
          <p:nvPicPr>
            <p:cNvPr id="156" name="Imagen 155">
              <a:extLst>
                <a:ext uri="{FF2B5EF4-FFF2-40B4-BE49-F238E27FC236}">
                  <a16:creationId xmlns:a16="http://schemas.microsoft.com/office/drawing/2014/main" xmlns="" id="{D3A11A12-6B95-41D0-8FFB-5F52A0070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78186" y="106725"/>
              <a:ext cx="545966" cy="484300"/>
            </a:xfrm>
            <a:prstGeom prst="rect">
              <a:avLst/>
            </a:prstGeom>
          </p:spPr>
        </p:pic>
        <p:pic>
          <p:nvPicPr>
            <p:cNvPr id="157" name="Imagen 156">
              <a:extLst>
                <a:ext uri="{FF2B5EF4-FFF2-40B4-BE49-F238E27FC236}">
                  <a16:creationId xmlns:a16="http://schemas.microsoft.com/office/drawing/2014/main" xmlns="" id="{DD1EA8AF-BA01-4B94-AAF7-2FCE12128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3" y="106725"/>
              <a:ext cx="545966" cy="484300"/>
            </a:xfrm>
            <a:prstGeom prst="rect">
              <a:avLst/>
            </a:prstGeom>
          </p:spPr>
        </p:pic>
        <p:pic>
          <p:nvPicPr>
            <p:cNvPr id="158" name="Imagen 157">
              <a:extLst>
                <a:ext uri="{FF2B5EF4-FFF2-40B4-BE49-F238E27FC236}">
                  <a16:creationId xmlns:a16="http://schemas.microsoft.com/office/drawing/2014/main" xmlns="" id="{B5E218F1-8ABB-40DF-9EF9-EBA1251ED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64079" y="2348591"/>
              <a:ext cx="545966" cy="484300"/>
            </a:xfrm>
            <a:prstGeom prst="rect">
              <a:avLst/>
            </a:prstGeom>
          </p:spPr>
        </p:pic>
        <p:pic>
          <p:nvPicPr>
            <p:cNvPr id="159" name="Imagen 158">
              <a:extLst>
                <a:ext uri="{FF2B5EF4-FFF2-40B4-BE49-F238E27FC236}">
                  <a16:creationId xmlns:a16="http://schemas.microsoft.com/office/drawing/2014/main" xmlns="" id="{6C2857F6-6EC9-4B57-AA8A-3C4910874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2" y="2358323"/>
              <a:ext cx="545966" cy="484300"/>
            </a:xfrm>
            <a:prstGeom prst="rect">
              <a:avLst/>
            </a:prstGeom>
          </p:spPr>
        </p:pic>
      </p:grpSp>
      <p:grpSp>
        <p:nvGrpSpPr>
          <p:cNvPr id="160" name="Grupo 159">
            <a:extLst>
              <a:ext uri="{FF2B5EF4-FFF2-40B4-BE49-F238E27FC236}">
                <a16:creationId xmlns:a16="http://schemas.microsoft.com/office/drawing/2014/main" xmlns="" id="{E28277B1-8182-4FC3-9F5E-8123FE192E47}"/>
              </a:ext>
            </a:extLst>
          </p:cNvPr>
          <p:cNvGrpSpPr/>
          <p:nvPr/>
        </p:nvGrpSpPr>
        <p:grpSpPr>
          <a:xfrm>
            <a:off x="5617073" y="3001295"/>
            <a:ext cx="3651525" cy="2880110"/>
            <a:chOff x="5440870" y="13254"/>
            <a:chExt cx="3651525" cy="2880110"/>
          </a:xfrm>
        </p:grpSpPr>
        <p:grpSp>
          <p:nvGrpSpPr>
            <p:cNvPr id="161" name="Grupo 160">
              <a:extLst>
                <a:ext uri="{FF2B5EF4-FFF2-40B4-BE49-F238E27FC236}">
                  <a16:creationId xmlns:a16="http://schemas.microsoft.com/office/drawing/2014/main" xmlns="" id="{EFD1C2A9-9B13-49DC-94EC-3369B5876E9B}"/>
                </a:ext>
              </a:extLst>
            </p:cNvPr>
            <p:cNvGrpSpPr/>
            <p:nvPr/>
          </p:nvGrpSpPr>
          <p:grpSpPr>
            <a:xfrm>
              <a:off x="5448106" y="13364"/>
              <a:ext cx="1816670" cy="2880000"/>
              <a:chOff x="823586" y="272844"/>
              <a:chExt cx="2233032" cy="3600000"/>
            </a:xfrm>
          </p:grpSpPr>
          <p:sp>
            <p:nvSpPr>
              <p:cNvPr id="175" name="Rectángulo: esquinas redondeadas 174">
                <a:extLst>
                  <a:ext uri="{FF2B5EF4-FFF2-40B4-BE49-F238E27FC236}">
                    <a16:creationId xmlns:a16="http://schemas.microsoft.com/office/drawing/2014/main" xmlns="" id="{96606E51-AD70-4B09-AA17-A7EE62747F24}"/>
                  </a:ext>
                </a:extLst>
              </p:cNvPr>
              <p:cNvSpPr/>
              <p:nvPr/>
            </p:nvSpPr>
            <p:spPr>
              <a:xfrm>
                <a:off x="825910" y="272844"/>
                <a:ext cx="2212541" cy="3600000"/>
              </a:xfrm>
              <a:prstGeom prst="roundRect">
                <a:avLst>
                  <a:gd name="adj" fmla="val 762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176" name="CuadroTexto 175">
                <a:extLst>
                  <a:ext uri="{FF2B5EF4-FFF2-40B4-BE49-F238E27FC236}">
                    <a16:creationId xmlns:a16="http://schemas.microsoft.com/office/drawing/2014/main" xmlns="" id="{8699CA55-7479-476F-B8BE-5C5CF2DE9EC6}"/>
                  </a:ext>
                </a:extLst>
              </p:cNvPr>
              <p:cNvSpPr txBox="1"/>
              <p:nvPr/>
            </p:nvSpPr>
            <p:spPr>
              <a:xfrm>
                <a:off x="823586" y="1323415"/>
                <a:ext cx="2233032" cy="1461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EL QUE SACA LA CARTA ELIJE QUIE REALIZA EL RETO</a:t>
                </a:r>
              </a:p>
              <a:p>
                <a:pPr algn="ctr"/>
                <a:r>
                  <a:rPr lang="es-CL" sz="1400" dirty="0">
                    <a:solidFill>
                      <a:srgbClr val="00FFE6"/>
                    </a:solidFill>
                    <a:latin typeface="Abril Fatface" panose="02000503000000020003" pitchFamily="50" charset="0"/>
                  </a:rPr>
                  <a:t>YO EN LA FIESTA</a:t>
                </a:r>
              </a:p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DE: </a:t>
                </a:r>
                <a:r>
                  <a:rPr lang="es-CL" sz="1400" dirty="0">
                    <a:solidFill>
                      <a:srgbClr val="FF0C4B"/>
                    </a:solidFill>
                    <a:latin typeface="Abril Fatface" panose="02000503000000020003" pitchFamily="50" charset="0"/>
                  </a:rPr>
                  <a:t>ROMIKLEYN</a:t>
                </a:r>
              </a:p>
            </p:txBody>
          </p:sp>
        </p:grpSp>
        <p:grpSp>
          <p:nvGrpSpPr>
            <p:cNvPr id="162" name="Grupo 161">
              <a:extLst>
                <a:ext uri="{FF2B5EF4-FFF2-40B4-BE49-F238E27FC236}">
                  <a16:creationId xmlns:a16="http://schemas.microsoft.com/office/drawing/2014/main" xmlns="" id="{E0341A2C-23D9-41FF-887F-ECEADEED0ED2}"/>
                </a:ext>
              </a:extLst>
            </p:cNvPr>
            <p:cNvGrpSpPr/>
            <p:nvPr/>
          </p:nvGrpSpPr>
          <p:grpSpPr>
            <a:xfrm>
              <a:off x="7288622" y="13254"/>
              <a:ext cx="1803773" cy="2880000"/>
              <a:chOff x="5022442" y="1332945"/>
              <a:chExt cx="2217179" cy="3600000"/>
            </a:xfrm>
          </p:grpSpPr>
          <p:sp>
            <p:nvSpPr>
              <p:cNvPr id="173" name="Rectángulo: esquinas redondeadas 172">
                <a:extLst>
                  <a:ext uri="{FF2B5EF4-FFF2-40B4-BE49-F238E27FC236}">
                    <a16:creationId xmlns:a16="http://schemas.microsoft.com/office/drawing/2014/main" xmlns="" id="{82F5C5F2-E32D-4463-BE07-9867E95C54A9}"/>
                  </a:ext>
                </a:extLst>
              </p:cNvPr>
              <p:cNvSpPr/>
              <p:nvPr/>
            </p:nvSpPr>
            <p:spPr>
              <a:xfrm>
                <a:off x="5027080" y="1332945"/>
                <a:ext cx="2212541" cy="3600000"/>
              </a:xfrm>
              <a:prstGeom prst="roundRect">
                <a:avLst>
                  <a:gd name="adj" fmla="val 762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174" name="CuadroTexto 173">
                <a:extLst>
                  <a:ext uri="{FF2B5EF4-FFF2-40B4-BE49-F238E27FC236}">
                    <a16:creationId xmlns:a16="http://schemas.microsoft.com/office/drawing/2014/main" xmlns="" id="{5477E79E-FD05-419F-9B63-333E1B47FC20}"/>
                  </a:ext>
                </a:extLst>
              </p:cNvPr>
              <p:cNvSpPr txBox="1"/>
              <p:nvPr/>
            </p:nvSpPr>
            <p:spPr>
              <a:xfrm>
                <a:off x="5022442" y="2406642"/>
                <a:ext cx="2212541" cy="1461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EL ULTIMO EN TOCAR LA MESA REALIZA EL RETO</a:t>
                </a:r>
              </a:p>
              <a:p>
                <a:pPr algn="ctr"/>
                <a:r>
                  <a:rPr lang="es-CL" sz="1400" dirty="0">
                    <a:solidFill>
                      <a:srgbClr val="00FFE6"/>
                    </a:solidFill>
                    <a:latin typeface="Abril Fatface" panose="02000503000000020003" pitchFamily="50" charset="0"/>
                  </a:rPr>
                  <a:t>COMPLETO</a:t>
                </a:r>
              </a:p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DE: </a:t>
                </a:r>
                <a:r>
                  <a:rPr lang="es-CL" sz="1400" dirty="0">
                    <a:solidFill>
                      <a:srgbClr val="FF0C4B"/>
                    </a:solidFill>
                    <a:latin typeface="Abril Fatface" panose="02000503000000020003" pitchFamily="50" charset="0"/>
                  </a:rPr>
                  <a:t>ELDERGATICA</a:t>
                </a:r>
              </a:p>
            </p:txBody>
          </p:sp>
        </p:grpSp>
        <p:grpSp>
          <p:nvGrpSpPr>
            <p:cNvPr id="163" name="Grupo 162">
              <a:extLst>
                <a:ext uri="{FF2B5EF4-FFF2-40B4-BE49-F238E27FC236}">
                  <a16:creationId xmlns:a16="http://schemas.microsoft.com/office/drawing/2014/main" xmlns="" id="{6259AF98-BEDE-4EE5-8393-0BBAC35E6DCC}"/>
                </a:ext>
              </a:extLst>
            </p:cNvPr>
            <p:cNvGrpSpPr/>
            <p:nvPr/>
          </p:nvGrpSpPr>
          <p:grpSpPr>
            <a:xfrm>
              <a:off x="5440870" y="113981"/>
              <a:ext cx="1784630" cy="2735898"/>
              <a:chOff x="1764079" y="106725"/>
              <a:chExt cx="1784630" cy="2735898"/>
            </a:xfrm>
          </p:grpSpPr>
          <p:pic>
            <p:nvPicPr>
              <p:cNvPr id="169" name="Imagen 168">
                <a:extLst>
                  <a:ext uri="{FF2B5EF4-FFF2-40B4-BE49-F238E27FC236}">
                    <a16:creationId xmlns:a16="http://schemas.microsoft.com/office/drawing/2014/main" xmlns="" id="{AD15D835-3D65-4B3F-BE60-853EEEAB12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78186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70" name="Imagen 169">
                <a:extLst>
                  <a:ext uri="{FF2B5EF4-FFF2-40B4-BE49-F238E27FC236}">
                    <a16:creationId xmlns:a16="http://schemas.microsoft.com/office/drawing/2014/main" xmlns="" id="{6E6F912B-6FAA-42A4-BE63-4EAB18505A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3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71" name="Imagen 170">
                <a:extLst>
                  <a:ext uri="{FF2B5EF4-FFF2-40B4-BE49-F238E27FC236}">
                    <a16:creationId xmlns:a16="http://schemas.microsoft.com/office/drawing/2014/main" xmlns="" id="{CC8B7DF7-9E02-4470-B7E6-A9AEA4FDC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64079" y="2348591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72" name="Imagen 171">
                <a:extLst>
                  <a:ext uri="{FF2B5EF4-FFF2-40B4-BE49-F238E27FC236}">
                    <a16:creationId xmlns:a16="http://schemas.microsoft.com/office/drawing/2014/main" xmlns="" id="{383EAEFF-73A4-4FB7-A4BD-3C85B49073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2" y="2358323"/>
                <a:ext cx="545966" cy="484300"/>
              </a:xfrm>
              <a:prstGeom prst="rect">
                <a:avLst/>
              </a:prstGeom>
            </p:spPr>
          </p:pic>
        </p:grpSp>
        <p:grpSp>
          <p:nvGrpSpPr>
            <p:cNvPr id="164" name="Grupo 163">
              <a:extLst>
                <a:ext uri="{FF2B5EF4-FFF2-40B4-BE49-F238E27FC236}">
                  <a16:creationId xmlns:a16="http://schemas.microsoft.com/office/drawing/2014/main" xmlns="" id="{2E089822-73A3-4916-8427-55447588A35C}"/>
                </a:ext>
              </a:extLst>
            </p:cNvPr>
            <p:cNvGrpSpPr/>
            <p:nvPr/>
          </p:nvGrpSpPr>
          <p:grpSpPr>
            <a:xfrm>
              <a:off x="7286019" y="113981"/>
              <a:ext cx="1784630" cy="2735898"/>
              <a:chOff x="1764079" y="106725"/>
              <a:chExt cx="1784630" cy="2735898"/>
            </a:xfrm>
          </p:grpSpPr>
          <p:pic>
            <p:nvPicPr>
              <p:cNvPr id="165" name="Imagen 164">
                <a:extLst>
                  <a:ext uri="{FF2B5EF4-FFF2-40B4-BE49-F238E27FC236}">
                    <a16:creationId xmlns:a16="http://schemas.microsoft.com/office/drawing/2014/main" xmlns="" id="{A5813D9A-20D8-4C65-A241-86683D4173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78186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66" name="Imagen 165">
                <a:extLst>
                  <a:ext uri="{FF2B5EF4-FFF2-40B4-BE49-F238E27FC236}">
                    <a16:creationId xmlns:a16="http://schemas.microsoft.com/office/drawing/2014/main" xmlns="" id="{2283BB98-EFCF-435D-B729-CBD070A7DB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3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67" name="Imagen 166">
                <a:extLst>
                  <a:ext uri="{FF2B5EF4-FFF2-40B4-BE49-F238E27FC236}">
                    <a16:creationId xmlns:a16="http://schemas.microsoft.com/office/drawing/2014/main" xmlns="" id="{C2B78701-70F4-4EEE-989C-BEAC7060AC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64079" y="2348591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68" name="Imagen 167">
                <a:extLst>
                  <a:ext uri="{FF2B5EF4-FFF2-40B4-BE49-F238E27FC236}">
                    <a16:creationId xmlns:a16="http://schemas.microsoft.com/office/drawing/2014/main" xmlns="" id="{113C3B68-901A-4157-82DA-7A4F249AD2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2" y="2358323"/>
                <a:ext cx="545966" cy="484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423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o 73">
            <a:extLst>
              <a:ext uri="{FF2B5EF4-FFF2-40B4-BE49-F238E27FC236}">
                <a16:creationId xmlns:a16="http://schemas.microsoft.com/office/drawing/2014/main" xmlns="" id="{BC9C15FF-23F9-48FE-B8F1-021119599221}"/>
              </a:ext>
            </a:extLst>
          </p:cNvPr>
          <p:cNvGrpSpPr/>
          <p:nvPr/>
        </p:nvGrpSpPr>
        <p:grpSpPr>
          <a:xfrm>
            <a:off x="-21013" y="34208"/>
            <a:ext cx="1850222" cy="2880000"/>
            <a:chOff x="751829" y="272844"/>
            <a:chExt cx="2729128" cy="3600000"/>
          </a:xfrm>
        </p:grpSpPr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xmlns="" id="{EAEC4E68-BE17-4A67-A06E-12879DB7A417}"/>
                </a:ext>
              </a:extLst>
            </p:cNvPr>
            <p:cNvGrpSpPr/>
            <p:nvPr/>
          </p:nvGrpSpPr>
          <p:grpSpPr>
            <a:xfrm>
              <a:off x="751829" y="272844"/>
              <a:ext cx="2729128" cy="3600000"/>
              <a:chOff x="751829" y="272844"/>
              <a:chExt cx="2729128" cy="3600000"/>
            </a:xfrm>
          </p:grpSpPr>
          <p:sp>
            <p:nvSpPr>
              <p:cNvPr id="77" name="Rectángulo: esquinas redondeadas 76">
                <a:extLst>
                  <a:ext uri="{FF2B5EF4-FFF2-40B4-BE49-F238E27FC236}">
                    <a16:creationId xmlns:a16="http://schemas.microsoft.com/office/drawing/2014/main" xmlns="" id="{B69F4A50-4D79-43D6-978C-506197FCB984}"/>
                  </a:ext>
                </a:extLst>
              </p:cNvPr>
              <p:cNvSpPr/>
              <p:nvPr/>
            </p:nvSpPr>
            <p:spPr>
              <a:xfrm>
                <a:off x="825908" y="272844"/>
                <a:ext cx="2655049" cy="3600000"/>
              </a:xfrm>
              <a:prstGeom prst="roundRect">
                <a:avLst>
                  <a:gd name="adj" fmla="val 762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grpSp>
            <p:nvGrpSpPr>
              <p:cNvPr id="78" name="Grupo 77">
                <a:extLst>
                  <a:ext uri="{FF2B5EF4-FFF2-40B4-BE49-F238E27FC236}">
                    <a16:creationId xmlns:a16="http://schemas.microsoft.com/office/drawing/2014/main" xmlns="" id="{47ED9223-C122-45F3-B2EE-F88F0B731CEA}"/>
                  </a:ext>
                </a:extLst>
              </p:cNvPr>
              <p:cNvGrpSpPr/>
              <p:nvPr/>
            </p:nvGrpSpPr>
            <p:grpSpPr>
              <a:xfrm>
                <a:off x="751829" y="406706"/>
                <a:ext cx="2632378" cy="3419872"/>
                <a:chOff x="751829" y="406706"/>
                <a:chExt cx="2632378" cy="3419872"/>
              </a:xfrm>
            </p:grpSpPr>
            <p:pic>
              <p:nvPicPr>
                <p:cNvPr id="79" name="Imagen 78">
                  <a:extLst>
                    <a:ext uri="{FF2B5EF4-FFF2-40B4-BE49-F238E27FC236}">
                      <a16:creationId xmlns:a16="http://schemas.microsoft.com/office/drawing/2014/main" xmlns="" id="{95E4CA67-E4E2-4C66-95B1-DF8A4C34E9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828"/>
                <a:stretch/>
              </p:blipFill>
              <p:spPr>
                <a:xfrm>
                  <a:off x="772637" y="406706"/>
                  <a:ext cx="805315" cy="605375"/>
                </a:xfrm>
                <a:prstGeom prst="rect">
                  <a:avLst/>
                </a:prstGeom>
              </p:spPr>
            </p:pic>
            <p:pic>
              <p:nvPicPr>
                <p:cNvPr id="80" name="Imagen 79">
                  <a:extLst>
                    <a:ext uri="{FF2B5EF4-FFF2-40B4-BE49-F238E27FC236}">
                      <a16:creationId xmlns:a16="http://schemas.microsoft.com/office/drawing/2014/main" xmlns="" id="{A6DFAEC6-585F-4B5A-93CE-26CFEACE28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828"/>
                <a:stretch/>
              </p:blipFill>
              <p:spPr>
                <a:xfrm>
                  <a:off x="2578892" y="406706"/>
                  <a:ext cx="805315" cy="605375"/>
                </a:xfrm>
                <a:prstGeom prst="rect">
                  <a:avLst/>
                </a:prstGeom>
              </p:spPr>
            </p:pic>
            <p:pic>
              <p:nvPicPr>
                <p:cNvPr id="81" name="Imagen 80">
                  <a:extLst>
                    <a:ext uri="{FF2B5EF4-FFF2-40B4-BE49-F238E27FC236}">
                      <a16:creationId xmlns:a16="http://schemas.microsoft.com/office/drawing/2014/main" xmlns="" id="{12296087-126F-4F1E-9040-8004FAD4CA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828"/>
                <a:stretch/>
              </p:blipFill>
              <p:spPr>
                <a:xfrm>
                  <a:off x="751829" y="3209038"/>
                  <a:ext cx="805315" cy="605375"/>
                </a:xfrm>
                <a:prstGeom prst="rect">
                  <a:avLst/>
                </a:prstGeom>
              </p:spPr>
            </p:pic>
            <p:pic>
              <p:nvPicPr>
                <p:cNvPr id="82" name="Imagen 81">
                  <a:extLst>
                    <a:ext uri="{FF2B5EF4-FFF2-40B4-BE49-F238E27FC236}">
                      <a16:creationId xmlns:a16="http://schemas.microsoft.com/office/drawing/2014/main" xmlns="" id="{FD53BDDE-25BB-44D2-A2F8-F6D3B53999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828"/>
                <a:stretch/>
              </p:blipFill>
              <p:spPr>
                <a:xfrm>
                  <a:off x="2578891" y="3221203"/>
                  <a:ext cx="805315" cy="605375"/>
                </a:xfrm>
                <a:prstGeom prst="rect">
                  <a:avLst/>
                </a:prstGeom>
              </p:spPr>
            </p:pic>
          </p:grpSp>
        </p:grp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xmlns="" id="{16F271E9-57D0-421D-9583-62B33D347E88}"/>
                </a:ext>
              </a:extLst>
            </p:cNvPr>
            <p:cNvSpPr txBox="1"/>
            <p:nvPr/>
          </p:nvSpPr>
          <p:spPr>
            <a:xfrm>
              <a:off x="870817" y="1291774"/>
              <a:ext cx="2545583" cy="1461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EL ULTIMO EN ENTRAR AL BAÑO REALIZA EL RETO</a:t>
              </a:r>
            </a:p>
            <a:p>
              <a:pPr algn="ctr"/>
              <a:r>
                <a:rPr lang="es-CL" sz="14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SIENDO FLAITE</a:t>
              </a:r>
            </a:p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4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DURACEL_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14E73431-6520-4718-9FDA-546741C2BCF6}"/>
              </a:ext>
            </a:extLst>
          </p:cNvPr>
          <p:cNvGrpSpPr/>
          <p:nvPr/>
        </p:nvGrpSpPr>
        <p:grpSpPr>
          <a:xfrm>
            <a:off x="1879389" y="34208"/>
            <a:ext cx="1800000" cy="2880000"/>
            <a:chOff x="3609682" y="261608"/>
            <a:chExt cx="1800000" cy="2880000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xmlns="" id="{1B283BE0-01CA-47E2-B0B4-A33B00D67EC0}"/>
                </a:ext>
              </a:extLst>
            </p:cNvPr>
            <p:cNvSpPr/>
            <p:nvPr/>
          </p:nvSpPr>
          <p:spPr>
            <a:xfrm>
              <a:off x="3609682" y="261608"/>
              <a:ext cx="1800000" cy="288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xmlns="" id="{869B8216-7C0C-4E94-88E3-7DBCDEBEF098}"/>
                </a:ext>
              </a:extLst>
            </p:cNvPr>
            <p:cNvSpPr txBox="1"/>
            <p:nvPr/>
          </p:nvSpPr>
          <p:spPr>
            <a:xfrm>
              <a:off x="3636587" y="923094"/>
              <a:ext cx="174701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EL PARTICIPANTE DE MENOR EDAD REALIZA EL RETO</a:t>
              </a:r>
            </a:p>
            <a:p>
              <a:pPr algn="ctr"/>
              <a:r>
                <a:rPr lang="es-CL" sz="14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LA P CON LA E</a:t>
              </a:r>
            </a:p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4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CARLOANDREDELABARRA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76213A7A-2A78-4536-8E37-E54AA0AE91FE}"/>
              </a:ext>
            </a:extLst>
          </p:cNvPr>
          <p:cNvGrpSpPr/>
          <p:nvPr/>
        </p:nvGrpSpPr>
        <p:grpSpPr>
          <a:xfrm>
            <a:off x="3730222" y="30839"/>
            <a:ext cx="1800000" cy="2879999"/>
            <a:chOff x="6371769" y="280961"/>
            <a:chExt cx="2212541" cy="3600000"/>
          </a:xfrm>
        </p:grpSpPr>
        <p:sp>
          <p:nvSpPr>
            <p:cNvPr id="66" name="Rectángulo: esquinas redondeadas 65">
              <a:extLst>
                <a:ext uri="{FF2B5EF4-FFF2-40B4-BE49-F238E27FC236}">
                  <a16:creationId xmlns:a16="http://schemas.microsoft.com/office/drawing/2014/main" xmlns="" id="{F4D27D2E-5288-4161-B535-39B21E2406A9}"/>
                </a:ext>
              </a:extLst>
            </p:cNvPr>
            <p:cNvSpPr/>
            <p:nvPr/>
          </p:nvSpPr>
          <p:spPr>
            <a:xfrm>
              <a:off x="6371769" y="280961"/>
              <a:ext cx="2212541" cy="360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xmlns="" id="{7535B822-7126-4CF1-9B90-C9A3AC12F099}"/>
                </a:ext>
              </a:extLst>
            </p:cNvPr>
            <p:cNvSpPr txBox="1"/>
            <p:nvPr/>
          </p:nvSpPr>
          <p:spPr>
            <a:xfrm>
              <a:off x="6371769" y="1129054"/>
              <a:ext cx="2212541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EL MAS ALTO DECIDE QUIEN REALIZA EL RETO</a:t>
              </a:r>
            </a:p>
            <a:p>
              <a:pPr algn="ctr"/>
              <a:r>
                <a:rPr lang="es-CL" sz="14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MOSTRO BAJO DE MI CAMA</a:t>
              </a:r>
            </a:p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4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FLORCAMINO89</a:t>
              </a:r>
            </a:p>
          </p:txBody>
        </p:sp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xmlns="" id="{3CE4041A-C645-4DA5-A891-61CA7B311224}"/>
              </a:ext>
            </a:extLst>
          </p:cNvPr>
          <p:cNvGrpSpPr/>
          <p:nvPr/>
        </p:nvGrpSpPr>
        <p:grpSpPr>
          <a:xfrm>
            <a:off x="1853033" y="2968744"/>
            <a:ext cx="1799999" cy="2880000"/>
            <a:chOff x="3623495" y="261608"/>
            <a:chExt cx="2228753" cy="3600000"/>
          </a:xfrm>
        </p:grpSpPr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xmlns="" id="{F8AD5B8C-790C-4A87-A45C-1BE3E1C17505}"/>
                </a:ext>
              </a:extLst>
            </p:cNvPr>
            <p:cNvSpPr/>
            <p:nvPr/>
          </p:nvSpPr>
          <p:spPr>
            <a:xfrm>
              <a:off x="3623495" y="261608"/>
              <a:ext cx="2228753" cy="360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xmlns="" id="{9574D755-7BE4-48A9-8274-AB86035C5D6F}"/>
                </a:ext>
              </a:extLst>
            </p:cNvPr>
            <p:cNvSpPr txBox="1"/>
            <p:nvPr/>
          </p:nvSpPr>
          <p:spPr>
            <a:xfrm>
              <a:off x="3625997" y="1058833"/>
              <a:ext cx="2154968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EL ULTIMO EN TOCAR LA ESCOBA REALIZA EL RETO</a:t>
              </a:r>
            </a:p>
            <a:p>
              <a:pPr algn="ctr"/>
              <a:r>
                <a:rPr lang="es-CL" sz="14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PERDI LA DIGNIDAD</a:t>
              </a:r>
            </a:p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4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 KYKEHG</a:t>
              </a:r>
              <a:endParaRPr lang="es-CL" dirty="0">
                <a:solidFill>
                  <a:srgbClr val="FF0C4B"/>
                </a:solidFill>
                <a:latin typeface="Abril Fatface" panose="02000503000000020003" pitchFamily="50" charset="0"/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B46D5A4F-FA6D-4ADE-B148-33DA11A41F3B}"/>
              </a:ext>
            </a:extLst>
          </p:cNvPr>
          <p:cNvGrpSpPr/>
          <p:nvPr/>
        </p:nvGrpSpPr>
        <p:grpSpPr>
          <a:xfrm>
            <a:off x="3697556" y="2954230"/>
            <a:ext cx="1800825" cy="2880001"/>
            <a:chOff x="6371769" y="280961"/>
            <a:chExt cx="2213555" cy="3600000"/>
          </a:xfrm>
        </p:grpSpPr>
        <p:sp>
          <p:nvSpPr>
            <p:cNvPr id="115" name="Rectángulo: esquinas redondeadas 114">
              <a:extLst>
                <a:ext uri="{FF2B5EF4-FFF2-40B4-BE49-F238E27FC236}">
                  <a16:creationId xmlns:a16="http://schemas.microsoft.com/office/drawing/2014/main" xmlns="" id="{1E7D8468-5BFB-43DC-A80F-08A6D06958DA}"/>
                </a:ext>
              </a:extLst>
            </p:cNvPr>
            <p:cNvSpPr/>
            <p:nvPr/>
          </p:nvSpPr>
          <p:spPr>
            <a:xfrm>
              <a:off x="6371769" y="280961"/>
              <a:ext cx="2212541" cy="360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xmlns="" id="{1266A400-8A37-4321-A607-FB9F7B139FA7}"/>
                </a:ext>
              </a:extLst>
            </p:cNvPr>
            <p:cNvSpPr txBox="1"/>
            <p:nvPr/>
          </p:nvSpPr>
          <p:spPr>
            <a:xfrm>
              <a:off x="6375512" y="1184623"/>
              <a:ext cx="2209812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REPITE EL ULTIMO QUE REALIZO UN RETO</a:t>
              </a:r>
              <a:b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</a:br>
              <a:r>
                <a:rPr lang="es-CL" sz="14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TIO NACHO </a:t>
              </a:r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4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GABRIELGONZALEZ.BE1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DBE0DE2E-70B6-46DC-9EF7-954E76705C87}"/>
              </a:ext>
            </a:extLst>
          </p:cNvPr>
          <p:cNvGrpSpPr/>
          <p:nvPr/>
        </p:nvGrpSpPr>
        <p:grpSpPr>
          <a:xfrm>
            <a:off x="30628" y="2968744"/>
            <a:ext cx="1800000" cy="2880000"/>
            <a:chOff x="5072245" y="3293292"/>
            <a:chExt cx="1800000" cy="2880000"/>
          </a:xfrm>
        </p:grpSpPr>
        <p:sp>
          <p:nvSpPr>
            <p:cNvPr id="109" name="Rectángulo: esquinas redondeadas 108">
              <a:extLst>
                <a:ext uri="{FF2B5EF4-FFF2-40B4-BE49-F238E27FC236}">
                  <a16:creationId xmlns:a16="http://schemas.microsoft.com/office/drawing/2014/main" xmlns="" id="{23C18BE7-B401-4D42-977A-66304EF9BBA8}"/>
                </a:ext>
              </a:extLst>
            </p:cNvPr>
            <p:cNvSpPr/>
            <p:nvPr/>
          </p:nvSpPr>
          <p:spPr>
            <a:xfrm>
              <a:off x="5072245" y="3293292"/>
              <a:ext cx="1800000" cy="288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23" name="CuadroTexto 122">
              <a:extLst>
                <a:ext uri="{FF2B5EF4-FFF2-40B4-BE49-F238E27FC236}">
                  <a16:creationId xmlns:a16="http://schemas.microsoft.com/office/drawing/2014/main" xmlns="" id="{DB76EC80-98BA-4206-8757-A1D1AA67E968}"/>
                </a:ext>
              </a:extLst>
            </p:cNvPr>
            <p:cNvSpPr txBox="1"/>
            <p:nvPr/>
          </p:nvSpPr>
          <p:spPr>
            <a:xfrm>
              <a:off x="5072245" y="3975169"/>
              <a:ext cx="1800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EL JUGADOR QUE SACO ANTES REALIZA EL RETO</a:t>
              </a:r>
            </a:p>
            <a:p>
              <a:pPr algn="ctr"/>
              <a:r>
                <a:rPr lang="es-CL" sz="14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CUANDO PEGO UN PORTAZO</a:t>
              </a:r>
            </a:p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4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_AUGUSS.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108DBCB2-D079-4732-A66D-9A9621D4CBDB}"/>
              </a:ext>
            </a:extLst>
          </p:cNvPr>
          <p:cNvGrpSpPr/>
          <p:nvPr/>
        </p:nvGrpSpPr>
        <p:grpSpPr>
          <a:xfrm>
            <a:off x="1876483" y="131566"/>
            <a:ext cx="1784630" cy="2735898"/>
            <a:chOff x="1764079" y="106725"/>
            <a:chExt cx="1784630" cy="2735898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D1473A74-A88D-43EE-85D1-B33E6B6D6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78186" y="106725"/>
              <a:ext cx="545966" cy="48430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B83E8AA6-8131-4BE8-80C3-209E5636C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3" y="106725"/>
              <a:ext cx="545966" cy="4843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502DD376-BC3F-4D7B-92B7-F73DA1B8D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64079" y="2348591"/>
              <a:ext cx="545966" cy="48430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CCE15928-91D9-4C6C-AF42-1BB1B1A141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2" y="2358323"/>
              <a:ext cx="545966" cy="484300"/>
            </a:xfrm>
            <a:prstGeom prst="rect">
              <a:avLst/>
            </a:prstGeom>
          </p:spPr>
        </p:pic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xmlns="" id="{4DCBF2D7-A5D4-4150-9273-374BCE23B110}"/>
              </a:ext>
            </a:extLst>
          </p:cNvPr>
          <p:cNvGrpSpPr/>
          <p:nvPr/>
        </p:nvGrpSpPr>
        <p:grpSpPr>
          <a:xfrm>
            <a:off x="-57167" y="3055309"/>
            <a:ext cx="1784630" cy="2735898"/>
            <a:chOff x="1764079" y="106725"/>
            <a:chExt cx="1784630" cy="2735898"/>
          </a:xfrm>
        </p:grpSpPr>
        <p:pic>
          <p:nvPicPr>
            <p:cNvPr id="102" name="Imagen 101">
              <a:extLst>
                <a:ext uri="{FF2B5EF4-FFF2-40B4-BE49-F238E27FC236}">
                  <a16:creationId xmlns:a16="http://schemas.microsoft.com/office/drawing/2014/main" xmlns="" id="{929F6F24-74D1-4244-AE4F-0807792DF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78186" y="106725"/>
              <a:ext cx="545966" cy="484300"/>
            </a:xfrm>
            <a:prstGeom prst="rect">
              <a:avLst/>
            </a:prstGeom>
          </p:spPr>
        </p:pic>
        <p:pic>
          <p:nvPicPr>
            <p:cNvPr id="103" name="Imagen 102">
              <a:extLst>
                <a:ext uri="{FF2B5EF4-FFF2-40B4-BE49-F238E27FC236}">
                  <a16:creationId xmlns:a16="http://schemas.microsoft.com/office/drawing/2014/main" xmlns="" id="{E38AD3B2-EE16-4B92-92E6-402BE0F74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3" y="106725"/>
              <a:ext cx="545966" cy="484300"/>
            </a:xfrm>
            <a:prstGeom prst="rect">
              <a:avLst/>
            </a:prstGeom>
          </p:spPr>
        </p:pic>
        <p:pic>
          <p:nvPicPr>
            <p:cNvPr id="104" name="Imagen 103">
              <a:extLst>
                <a:ext uri="{FF2B5EF4-FFF2-40B4-BE49-F238E27FC236}">
                  <a16:creationId xmlns:a16="http://schemas.microsoft.com/office/drawing/2014/main" xmlns="" id="{C016CEC9-ACC0-4DFF-B276-A1508A348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64079" y="2348591"/>
              <a:ext cx="545966" cy="484300"/>
            </a:xfrm>
            <a:prstGeom prst="rect">
              <a:avLst/>
            </a:prstGeom>
          </p:spPr>
        </p:pic>
        <p:pic>
          <p:nvPicPr>
            <p:cNvPr id="121" name="Imagen 120">
              <a:extLst>
                <a:ext uri="{FF2B5EF4-FFF2-40B4-BE49-F238E27FC236}">
                  <a16:creationId xmlns:a16="http://schemas.microsoft.com/office/drawing/2014/main" xmlns="" id="{70E8847D-FA16-46F9-9E14-9531E60918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2" y="2358323"/>
              <a:ext cx="545966" cy="484300"/>
            </a:xfrm>
            <a:prstGeom prst="rect">
              <a:avLst/>
            </a:prstGeom>
          </p:spPr>
        </p:pic>
      </p:grpSp>
      <p:grpSp>
        <p:nvGrpSpPr>
          <p:cNvPr id="122" name="Grupo 121">
            <a:extLst>
              <a:ext uri="{FF2B5EF4-FFF2-40B4-BE49-F238E27FC236}">
                <a16:creationId xmlns:a16="http://schemas.microsoft.com/office/drawing/2014/main" xmlns="" id="{CEE12B98-4175-414B-9340-18F29A9BD814}"/>
              </a:ext>
            </a:extLst>
          </p:cNvPr>
          <p:cNvGrpSpPr/>
          <p:nvPr/>
        </p:nvGrpSpPr>
        <p:grpSpPr>
          <a:xfrm>
            <a:off x="1785442" y="3059165"/>
            <a:ext cx="1784630" cy="2735898"/>
            <a:chOff x="1764079" y="106725"/>
            <a:chExt cx="1784630" cy="2735898"/>
          </a:xfrm>
        </p:grpSpPr>
        <p:pic>
          <p:nvPicPr>
            <p:cNvPr id="124" name="Imagen 123">
              <a:extLst>
                <a:ext uri="{FF2B5EF4-FFF2-40B4-BE49-F238E27FC236}">
                  <a16:creationId xmlns:a16="http://schemas.microsoft.com/office/drawing/2014/main" xmlns="" id="{EECD15CD-739F-44EB-BCE6-629250240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78186" y="106725"/>
              <a:ext cx="545966" cy="484300"/>
            </a:xfrm>
            <a:prstGeom prst="rect">
              <a:avLst/>
            </a:prstGeom>
          </p:spPr>
        </p:pic>
        <p:pic>
          <p:nvPicPr>
            <p:cNvPr id="125" name="Imagen 124">
              <a:extLst>
                <a:ext uri="{FF2B5EF4-FFF2-40B4-BE49-F238E27FC236}">
                  <a16:creationId xmlns:a16="http://schemas.microsoft.com/office/drawing/2014/main" xmlns="" id="{A8207674-D783-466C-9FB6-73AEAF760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3" y="106725"/>
              <a:ext cx="545966" cy="484300"/>
            </a:xfrm>
            <a:prstGeom prst="rect">
              <a:avLst/>
            </a:prstGeom>
          </p:spPr>
        </p:pic>
        <p:pic>
          <p:nvPicPr>
            <p:cNvPr id="126" name="Imagen 125">
              <a:extLst>
                <a:ext uri="{FF2B5EF4-FFF2-40B4-BE49-F238E27FC236}">
                  <a16:creationId xmlns:a16="http://schemas.microsoft.com/office/drawing/2014/main" xmlns="" id="{E9C14A85-8923-4556-B0F8-6CDD19A18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64079" y="2348591"/>
              <a:ext cx="545966" cy="484300"/>
            </a:xfrm>
            <a:prstGeom prst="rect">
              <a:avLst/>
            </a:prstGeom>
          </p:spPr>
        </p:pic>
        <p:pic>
          <p:nvPicPr>
            <p:cNvPr id="127" name="Imagen 126">
              <a:extLst>
                <a:ext uri="{FF2B5EF4-FFF2-40B4-BE49-F238E27FC236}">
                  <a16:creationId xmlns:a16="http://schemas.microsoft.com/office/drawing/2014/main" xmlns="" id="{F799D175-8EF5-4D1C-8EA7-C6218D397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2" y="2358323"/>
              <a:ext cx="545966" cy="484300"/>
            </a:xfrm>
            <a:prstGeom prst="rect">
              <a:avLst/>
            </a:prstGeom>
          </p:spPr>
        </p:pic>
      </p:grpSp>
      <p:grpSp>
        <p:nvGrpSpPr>
          <p:cNvPr id="128" name="Grupo 127">
            <a:extLst>
              <a:ext uri="{FF2B5EF4-FFF2-40B4-BE49-F238E27FC236}">
                <a16:creationId xmlns:a16="http://schemas.microsoft.com/office/drawing/2014/main" xmlns="" id="{49CDA76E-156B-4CCC-B140-BB8E637DF127}"/>
              </a:ext>
            </a:extLst>
          </p:cNvPr>
          <p:cNvGrpSpPr/>
          <p:nvPr/>
        </p:nvGrpSpPr>
        <p:grpSpPr>
          <a:xfrm>
            <a:off x="3729244" y="118409"/>
            <a:ext cx="1784630" cy="2735898"/>
            <a:chOff x="1764079" y="106725"/>
            <a:chExt cx="1784630" cy="2735898"/>
          </a:xfrm>
        </p:grpSpPr>
        <p:pic>
          <p:nvPicPr>
            <p:cNvPr id="129" name="Imagen 128">
              <a:extLst>
                <a:ext uri="{FF2B5EF4-FFF2-40B4-BE49-F238E27FC236}">
                  <a16:creationId xmlns:a16="http://schemas.microsoft.com/office/drawing/2014/main" xmlns="" id="{995AA492-1498-4421-B1F1-763A8D4E8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78186" y="106725"/>
              <a:ext cx="545966" cy="484300"/>
            </a:xfrm>
            <a:prstGeom prst="rect">
              <a:avLst/>
            </a:prstGeom>
          </p:spPr>
        </p:pic>
        <p:pic>
          <p:nvPicPr>
            <p:cNvPr id="142" name="Imagen 141">
              <a:extLst>
                <a:ext uri="{FF2B5EF4-FFF2-40B4-BE49-F238E27FC236}">
                  <a16:creationId xmlns:a16="http://schemas.microsoft.com/office/drawing/2014/main" xmlns="" id="{350BC2C5-DC4A-4546-AA0A-47AA30AFE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3" y="106725"/>
              <a:ext cx="545966" cy="484300"/>
            </a:xfrm>
            <a:prstGeom prst="rect">
              <a:avLst/>
            </a:prstGeom>
          </p:spPr>
        </p:pic>
        <p:pic>
          <p:nvPicPr>
            <p:cNvPr id="143" name="Imagen 142">
              <a:extLst>
                <a:ext uri="{FF2B5EF4-FFF2-40B4-BE49-F238E27FC236}">
                  <a16:creationId xmlns:a16="http://schemas.microsoft.com/office/drawing/2014/main" xmlns="" id="{505D1BDF-7687-4E42-8798-AFA639762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64079" y="2348591"/>
              <a:ext cx="545966" cy="484300"/>
            </a:xfrm>
            <a:prstGeom prst="rect">
              <a:avLst/>
            </a:prstGeom>
          </p:spPr>
        </p:pic>
        <p:pic>
          <p:nvPicPr>
            <p:cNvPr id="144" name="Imagen 143">
              <a:extLst>
                <a:ext uri="{FF2B5EF4-FFF2-40B4-BE49-F238E27FC236}">
                  <a16:creationId xmlns:a16="http://schemas.microsoft.com/office/drawing/2014/main" xmlns="" id="{456509FE-E26D-4085-8F84-D8DCEC448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2" y="2358323"/>
              <a:ext cx="545966" cy="484300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BF2EF885-0C7F-4F7F-990B-0E37AC6D6CA5}"/>
              </a:ext>
            </a:extLst>
          </p:cNvPr>
          <p:cNvGrpSpPr/>
          <p:nvPr/>
        </p:nvGrpSpPr>
        <p:grpSpPr>
          <a:xfrm>
            <a:off x="5569316" y="30839"/>
            <a:ext cx="3659069" cy="2880110"/>
            <a:chOff x="5433326" y="13254"/>
            <a:chExt cx="3659069" cy="2880110"/>
          </a:xfrm>
        </p:grpSpPr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xmlns="" id="{CE17BE0A-E012-41E4-BC9C-B9AD160EB9B6}"/>
                </a:ext>
              </a:extLst>
            </p:cNvPr>
            <p:cNvGrpSpPr/>
            <p:nvPr/>
          </p:nvGrpSpPr>
          <p:grpSpPr>
            <a:xfrm>
              <a:off x="5433326" y="13364"/>
              <a:ext cx="1816670" cy="2880000"/>
              <a:chOff x="805419" y="272844"/>
              <a:chExt cx="2233032" cy="3600000"/>
            </a:xfrm>
          </p:grpSpPr>
          <p:sp>
            <p:nvSpPr>
              <p:cNvPr id="60" name="Rectángulo: esquinas redondeadas 59">
                <a:extLst>
                  <a:ext uri="{FF2B5EF4-FFF2-40B4-BE49-F238E27FC236}">
                    <a16:creationId xmlns:a16="http://schemas.microsoft.com/office/drawing/2014/main" xmlns="" id="{D29792B2-A6AC-49BC-99F9-2959D360EA42}"/>
                  </a:ext>
                </a:extLst>
              </p:cNvPr>
              <p:cNvSpPr/>
              <p:nvPr/>
            </p:nvSpPr>
            <p:spPr>
              <a:xfrm>
                <a:off x="825910" y="272844"/>
                <a:ext cx="2212541" cy="3600000"/>
              </a:xfrm>
              <a:prstGeom prst="roundRect">
                <a:avLst>
                  <a:gd name="adj" fmla="val 762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xmlns="" id="{4A790A1E-8996-4364-AF7B-600860D39F57}"/>
                  </a:ext>
                </a:extLst>
              </p:cNvPr>
              <p:cNvSpPr txBox="1"/>
              <p:nvPr/>
            </p:nvSpPr>
            <p:spPr>
              <a:xfrm>
                <a:off x="805419" y="1069543"/>
                <a:ext cx="2233032" cy="2269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EL PRIMERO EN TOCAR LA TV ELIJE QUIEN REALIZA EL RETO</a:t>
                </a:r>
              </a:p>
              <a:p>
                <a:pPr algn="ctr"/>
                <a:r>
                  <a:rPr lang="es-CL" sz="1400" dirty="0">
                    <a:solidFill>
                      <a:srgbClr val="00FFE6"/>
                    </a:solidFill>
                    <a:latin typeface="Abril Fatface" panose="02000503000000020003" pitchFamily="50" charset="0"/>
                  </a:rPr>
                  <a:t>LA UNICA MANERA</a:t>
                </a:r>
              </a:p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DE: </a:t>
                </a:r>
                <a:r>
                  <a:rPr lang="es-CL" sz="1400" dirty="0">
                    <a:solidFill>
                      <a:srgbClr val="FF0C4B"/>
                    </a:solidFill>
                    <a:latin typeface="Abril Fatface" panose="02000503000000020003" pitchFamily="50" charset="0"/>
                  </a:rPr>
                  <a:t>JAVIERHALAMADRID</a:t>
                </a:r>
              </a:p>
            </p:txBody>
          </p:sp>
        </p:grpSp>
        <p:grpSp>
          <p:nvGrpSpPr>
            <p:cNvPr id="130" name="Grupo 129">
              <a:extLst>
                <a:ext uri="{FF2B5EF4-FFF2-40B4-BE49-F238E27FC236}">
                  <a16:creationId xmlns:a16="http://schemas.microsoft.com/office/drawing/2014/main" xmlns="" id="{7B2D0A13-1B12-462A-AA55-698DF7E3411F}"/>
                </a:ext>
              </a:extLst>
            </p:cNvPr>
            <p:cNvGrpSpPr/>
            <p:nvPr/>
          </p:nvGrpSpPr>
          <p:grpSpPr>
            <a:xfrm>
              <a:off x="7288622" y="13254"/>
              <a:ext cx="1803773" cy="2880000"/>
              <a:chOff x="5022442" y="1332945"/>
              <a:chExt cx="2217179" cy="3600000"/>
            </a:xfrm>
          </p:grpSpPr>
          <p:sp>
            <p:nvSpPr>
              <p:cNvPr id="133" name="Rectángulo: esquinas redondeadas 132">
                <a:extLst>
                  <a:ext uri="{FF2B5EF4-FFF2-40B4-BE49-F238E27FC236}">
                    <a16:creationId xmlns:a16="http://schemas.microsoft.com/office/drawing/2014/main" xmlns="" id="{45C1603D-EBD0-4AE8-864C-2FD5042E901C}"/>
                  </a:ext>
                </a:extLst>
              </p:cNvPr>
              <p:cNvSpPr/>
              <p:nvPr/>
            </p:nvSpPr>
            <p:spPr>
              <a:xfrm>
                <a:off x="5027080" y="1332945"/>
                <a:ext cx="2212541" cy="3600000"/>
              </a:xfrm>
              <a:prstGeom prst="roundRect">
                <a:avLst>
                  <a:gd name="adj" fmla="val 762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132" name="CuadroTexto 131">
                <a:extLst>
                  <a:ext uri="{FF2B5EF4-FFF2-40B4-BE49-F238E27FC236}">
                    <a16:creationId xmlns:a16="http://schemas.microsoft.com/office/drawing/2014/main" xmlns="" id="{E0A4CC3D-C71D-436B-9E3C-E538CE96EE8F}"/>
                  </a:ext>
                </a:extLst>
              </p:cNvPr>
              <p:cNvSpPr txBox="1"/>
              <p:nvPr/>
            </p:nvSpPr>
            <p:spPr>
              <a:xfrm>
                <a:off x="5022442" y="2170786"/>
                <a:ext cx="2212541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EL QUE PIERDE EL CACHIPUN REALIZA EL RETO</a:t>
                </a:r>
              </a:p>
              <a:p>
                <a:pPr algn="ctr"/>
                <a:r>
                  <a:rPr lang="es-CL" sz="1400" dirty="0">
                    <a:solidFill>
                      <a:srgbClr val="00FFE6"/>
                    </a:solidFill>
                    <a:latin typeface="Abril Fatface" panose="02000503000000020003" pitchFamily="50" charset="0"/>
                  </a:rPr>
                  <a:t>COMO 5 O 6</a:t>
                </a:r>
              </a:p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DE: </a:t>
                </a:r>
                <a:r>
                  <a:rPr lang="es-CL" sz="1400" dirty="0">
                    <a:solidFill>
                      <a:srgbClr val="FF0C4B"/>
                    </a:solidFill>
                    <a:latin typeface="Abril Fatface" panose="02000503000000020003" pitchFamily="50" charset="0"/>
                  </a:rPr>
                  <a:t>NEUTROENSHORES</a:t>
                </a:r>
              </a:p>
            </p:txBody>
          </p:sp>
        </p:grpSp>
        <p:grpSp>
          <p:nvGrpSpPr>
            <p:cNvPr id="145" name="Grupo 144">
              <a:extLst>
                <a:ext uri="{FF2B5EF4-FFF2-40B4-BE49-F238E27FC236}">
                  <a16:creationId xmlns:a16="http://schemas.microsoft.com/office/drawing/2014/main" xmlns="" id="{7FC5AE66-648C-4A9B-97F6-A905AA8DBB3E}"/>
                </a:ext>
              </a:extLst>
            </p:cNvPr>
            <p:cNvGrpSpPr/>
            <p:nvPr/>
          </p:nvGrpSpPr>
          <p:grpSpPr>
            <a:xfrm>
              <a:off x="5440870" y="113981"/>
              <a:ext cx="1784630" cy="2735898"/>
              <a:chOff x="1764079" y="106725"/>
              <a:chExt cx="1784630" cy="2735898"/>
            </a:xfrm>
          </p:grpSpPr>
          <p:pic>
            <p:nvPicPr>
              <p:cNvPr id="146" name="Imagen 145">
                <a:extLst>
                  <a:ext uri="{FF2B5EF4-FFF2-40B4-BE49-F238E27FC236}">
                    <a16:creationId xmlns:a16="http://schemas.microsoft.com/office/drawing/2014/main" xmlns="" id="{B5255ACF-23FF-4F2A-8AF9-AE3874AA9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78186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47" name="Imagen 146">
                <a:extLst>
                  <a:ext uri="{FF2B5EF4-FFF2-40B4-BE49-F238E27FC236}">
                    <a16:creationId xmlns:a16="http://schemas.microsoft.com/office/drawing/2014/main" xmlns="" id="{7AC843E9-E501-4539-88E4-643DAC0019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3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48" name="Imagen 147">
                <a:extLst>
                  <a:ext uri="{FF2B5EF4-FFF2-40B4-BE49-F238E27FC236}">
                    <a16:creationId xmlns:a16="http://schemas.microsoft.com/office/drawing/2014/main" xmlns="" id="{33E6422F-0BD5-463E-A270-35E72C7262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64079" y="2348591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49" name="Imagen 148">
                <a:extLst>
                  <a:ext uri="{FF2B5EF4-FFF2-40B4-BE49-F238E27FC236}">
                    <a16:creationId xmlns:a16="http://schemas.microsoft.com/office/drawing/2014/main" xmlns="" id="{1D7138F2-FA4A-4A6F-BA05-FC28DA1D45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2" y="2358323"/>
                <a:ext cx="545966" cy="484300"/>
              </a:xfrm>
              <a:prstGeom prst="rect">
                <a:avLst/>
              </a:prstGeom>
            </p:spPr>
          </p:pic>
        </p:grpSp>
        <p:grpSp>
          <p:nvGrpSpPr>
            <p:cNvPr id="150" name="Grupo 149">
              <a:extLst>
                <a:ext uri="{FF2B5EF4-FFF2-40B4-BE49-F238E27FC236}">
                  <a16:creationId xmlns:a16="http://schemas.microsoft.com/office/drawing/2014/main" xmlns="" id="{DC05DF07-1F9F-4F7E-B8D0-BE050D26B5CA}"/>
                </a:ext>
              </a:extLst>
            </p:cNvPr>
            <p:cNvGrpSpPr/>
            <p:nvPr/>
          </p:nvGrpSpPr>
          <p:grpSpPr>
            <a:xfrm>
              <a:off x="7286019" y="113981"/>
              <a:ext cx="1784630" cy="2735898"/>
              <a:chOff x="1764079" y="106725"/>
              <a:chExt cx="1784630" cy="2735898"/>
            </a:xfrm>
          </p:grpSpPr>
          <p:pic>
            <p:nvPicPr>
              <p:cNvPr id="151" name="Imagen 150">
                <a:extLst>
                  <a:ext uri="{FF2B5EF4-FFF2-40B4-BE49-F238E27FC236}">
                    <a16:creationId xmlns:a16="http://schemas.microsoft.com/office/drawing/2014/main" xmlns="" id="{D2A3FB00-B58B-4E71-AD52-2AD37320F6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78186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52" name="Imagen 151">
                <a:extLst>
                  <a:ext uri="{FF2B5EF4-FFF2-40B4-BE49-F238E27FC236}">
                    <a16:creationId xmlns:a16="http://schemas.microsoft.com/office/drawing/2014/main" xmlns="" id="{1B5F4977-E345-4C65-A78F-B7EB607213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3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53" name="Imagen 152">
                <a:extLst>
                  <a:ext uri="{FF2B5EF4-FFF2-40B4-BE49-F238E27FC236}">
                    <a16:creationId xmlns:a16="http://schemas.microsoft.com/office/drawing/2014/main" xmlns="" id="{73EA0804-DF18-46D2-929C-5D7A566B05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64079" y="2348591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54" name="Imagen 153">
                <a:extLst>
                  <a:ext uri="{FF2B5EF4-FFF2-40B4-BE49-F238E27FC236}">
                    <a16:creationId xmlns:a16="http://schemas.microsoft.com/office/drawing/2014/main" xmlns="" id="{DD27EEF5-0E29-46AB-8B76-D7F01E5BD3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2" y="2358323"/>
                <a:ext cx="545966" cy="484300"/>
              </a:xfrm>
              <a:prstGeom prst="rect">
                <a:avLst/>
              </a:prstGeom>
            </p:spPr>
          </p:pic>
        </p:grpSp>
      </p:grpSp>
      <p:grpSp>
        <p:nvGrpSpPr>
          <p:cNvPr id="155" name="Grupo 154">
            <a:extLst>
              <a:ext uri="{FF2B5EF4-FFF2-40B4-BE49-F238E27FC236}">
                <a16:creationId xmlns:a16="http://schemas.microsoft.com/office/drawing/2014/main" xmlns="" id="{28785B31-BE36-4A6E-B660-59004C56580F}"/>
              </a:ext>
            </a:extLst>
          </p:cNvPr>
          <p:cNvGrpSpPr/>
          <p:nvPr/>
        </p:nvGrpSpPr>
        <p:grpSpPr>
          <a:xfrm>
            <a:off x="3646008" y="3055309"/>
            <a:ext cx="1784630" cy="2735898"/>
            <a:chOff x="1764079" y="106725"/>
            <a:chExt cx="1784630" cy="2735898"/>
          </a:xfrm>
        </p:grpSpPr>
        <p:pic>
          <p:nvPicPr>
            <p:cNvPr id="156" name="Imagen 155">
              <a:extLst>
                <a:ext uri="{FF2B5EF4-FFF2-40B4-BE49-F238E27FC236}">
                  <a16:creationId xmlns:a16="http://schemas.microsoft.com/office/drawing/2014/main" xmlns="" id="{D3A11A12-6B95-41D0-8FFB-5F52A0070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78186" y="106725"/>
              <a:ext cx="545966" cy="484300"/>
            </a:xfrm>
            <a:prstGeom prst="rect">
              <a:avLst/>
            </a:prstGeom>
          </p:spPr>
        </p:pic>
        <p:pic>
          <p:nvPicPr>
            <p:cNvPr id="157" name="Imagen 156">
              <a:extLst>
                <a:ext uri="{FF2B5EF4-FFF2-40B4-BE49-F238E27FC236}">
                  <a16:creationId xmlns:a16="http://schemas.microsoft.com/office/drawing/2014/main" xmlns="" id="{DD1EA8AF-BA01-4B94-AAF7-2FCE12128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3" y="106725"/>
              <a:ext cx="545966" cy="484300"/>
            </a:xfrm>
            <a:prstGeom prst="rect">
              <a:avLst/>
            </a:prstGeom>
          </p:spPr>
        </p:pic>
        <p:pic>
          <p:nvPicPr>
            <p:cNvPr id="158" name="Imagen 157">
              <a:extLst>
                <a:ext uri="{FF2B5EF4-FFF2-40B4-BE49-F238E27FC236}">
                  <a16:creationId xmlns:a16="http://schemas.microsoft.com/office/drawing/2014/main" xmlns="" id="{B5E218F1-8ABB-40DF-9EF9-EBA1251ED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64079" y="2348591"/>
              <a:ext cx="545966" cy="484300"/>
            </a:xfrm>
            <a:prstGeom prst="rect">
              <a:avLst/>
            </a:prstGeom>
          </p:spPr>
        </p:pic>
        <p:pic>
          <p:nvPicPr>
            <p:cNvPr id="159" name="Imagen 158">
              <a:extLst>
                <a:ext uri="{FF2B5EF4-FFF2-40B4-BE49-F238E27FC236}">
                  <a16:creationId xmlns:a16="http://schemas.microsoft.com/office/drawing/2014/main" xmlns="" id="{6C2857F6-6EC9-4B57-AA8A-3C4910874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2" y="2358323"/>
              <a:ext cx="545966" cy="484300"/>
            </a:xfrm>
            <a:prstGeom prst="rect">
              <a:avLst/>
            </a:prstGeom>
          </p:spPr>
        </p:pic>
      </p:grpSp>
      <p:grpSp>
        <p:nvGrpSpPr>
          <p:cNvPr id="160" name="Grupo 159">
            <a:extLst>
              <a:ext uri="{FF2B5EF4-FFF2-40B4-BE49-F238E27FC236}">
                <a16:creationId xmlns:a16="http://schemas.microsoft.com/office/drawing/2014/main" xmlns="" id="{E28277B1-8182-4FC3-9F5E-8123FE192E47}"/>
              </a:ext>
            </a:extLst>
          </p:cNvPr>
          <p:cNvGrpSpPr/>
          <p:nvPr/>
        </p:nvGrpSpPr>
        <p:grpSpPr>
          <a:xfrm>
            <a:off x="5527977" y="2954403"/>
            <a:ext cx="3651525" cy="2880110"/>
            <a:chOff x="5440870" y="13254"/>
            <a:chExt cx="3651525" cy="2880110"/>
          </a:xfrm>
        </p:grpSpPr>
        <p:grpSp>
          <p:nvGrpSpPr>
            <p:cNvPr id="161" name="Grupo 160">
              <a:extLst>
                <a:ext uri="{FF2B5EF4-FFF2-40B4-BE49-F238E27FC236}">
                  <a16:creationId xmlns:a16="http://schemas.microsoft.com/office/drawing/2014/main" xmlns="" id="{EFD1C2A9-9B13-49DC-94EC-3369B5876E9B}"/>
                </a:ext>
              </a:extLst>
            </p:cNvPr>
            <p:cNvGrpSpPr/>
            <p:nvPr/>
          </p:nvGrpSpPr>
          <p:grpSpPr>
            <a:xfrm>
              <a:off x="5449997" y="13364"/>
              <a:ext cx="1833362" cy="2880000"/>
              <a:chOff x="825910" y="272844"/>
              <a:chExt cx="2253550" cy="3600000"/>
            </a:xfrm>
          </p:grpSpPr>
          <p:sp>
            <p:nvSpPr>
              <p:cNvPr id="175" name="Rectángulo: esquinas redondeadas 174">
                <a:extLst>
                  <a:ext uri="{FF2B5EF4-FFF2-40B4-BE49-F238E27FC236}">
                    <a16:creationId xmlns:a16="http://schemas.microsoft.com/office/drawing/2014/main" xmlns="" id="{96606E51-AD70-4B09-AA17-A7EE62747F24}"/>
                  </a:ext>
                </a:extLst>
              </p:cNvPr>
              <p:cNvSpPr/>
              <p:nvPr/>
            </p:nvSpPr>
            <p:spPr>
              <a:xfrm>
                <a:off x="825910" y="272844"/>
                <a:ext cx="2212541" cy="3600000"/>
              </a:xfrm>
              <a:prstGeom prst="roundRect">
                <a:avLst>
                  <a:gd name="adj" fmla="val 762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76" name="CuadroTexto 175">
                <a:extLst>
                  <a:ext uri="{FF2B5EF4-FFF2-40B4-BE49-F238E27FC236}">
                    <a16:creationId xmlns:a16="http://schemas.microsoft.com/office/drawing/2014/main" xmlns="" id="{8699CA55-7479-476F-B8BE-5C5CF2DE9EC6}"/>
                  </a:ext>
                </a:extLst>
              </p:cNvPr>
              <p:cNvSpPr txBox="1"/>
              <p:nvPr/>
            </p:nvSpPr>
            <p:spPr>
              <a:xfrm>
                <a:off x="846428" y="1096929"/>
                <a:ext cx="2233032" cy="1731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CACHIPUN EL PERDEDOR REALIZA EL RETO</a:t>
                </a:r>
              </a:p>
              <a:p>
                <a:pPr algn="ctr"/>
                <a:r>
                  <a:rPr lang="es-CL" sz="1400" dirty="0">
                    <a:solidFill>
                      <a:srgbClr val="00FFE6"/>
                    </a:solidFill>
                    <a:latin typeface="Abril Fatface" panose="02000503000000020003" pitchFamily="50" charset="0"/>
                  </a:rPr>
                  <a:t>SOY LA CARA DE CONCENTRACION</a:t>
                </a:r>
              </a:p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DE: </a:t>
                </a:r>
                <a:r>
                  <a:rPr lang="es-CL" sz="1400" dirty="0">
                    <a:solidFill>
                      <a:srgbClr val="FF0C4B"/>
                    </a:solidFill>
                    <a:latin typeface="Abril Fatface" panose="02000503000000020003" pitchFamily="50" charset="0"/>
                  </a:rPr>
                  <a:t> LADIVAZA</a:t>
                </a:r>
              </a:p>
            </p:txBody>
          </p:sp>
        </p:grpSp>
        <p:grpSp>
          <p:nvGrpSpPr>
            <p:cNvPr id="162" name="Grupo 161">
              <a:extLst>
                <a:ext uri="{FF2B5EF4-FFF2-40B4-BE49-F238E27FC236}">
                  <a16:creationId xmlns:a16="http://schemas.microsoft.com/office/drawing/2014/main" xmlns="" id="{E0341A2C-23D9-41FF-887F-ECEADEED0ED2}"/>
                </a:ext>
              </a:extLst>
            </p:cNvPr>
            <p:cNvGrpSpPr/>
            <p:nvPr/>
          </p:nvGrpSpPr>
          <p:grpSpPr>
            <a:xfrm>
              <a:off x="7289735" y="13254"/>
              <a:ext cx="1802660" cy="2880000"/>
              <a:chOff x="5023810" y="1332945"/>
              <a:chExt cx="2215811" cy="3600000"/>
            </a:xfrm>
          </p:grpSpPr>
          <p:sp>
            <p:nvSpPr>
              <p:cNvPr id="173" name="Rectángulo: esquinas redondeadas 172">
                <a:extLst>
                  <a:ext uri="{FF2B5EF4-FFF2-40B4-BE49-F238E27FC236}">
                    <a16:creationId xmlns:a16="http://schemas.microsoft.com/office/drawing/2014/main" xmlns="" id="{82F5C5F2-E32D-4463-BE07-9867E95C54A9}"/>
                  </a:ext>
                </a:extLst>
              </p:cNvPr>
              <p:cNvSpPr/>
              <p:nvPr/>
            </p:nvSpPr>
            <p:spPr>
              <a:xfrm>
                <a:off x="5027080" y="1332945"/>
                <a:ext cx="2212541" cy="3600000"/>
              </a:xfrm>
              <a:prstGeom prst="roundRect">
                <a:avLst>
                  <a:gd name="adj" fmla="val 762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174" name="CuadroTexto 173">
                <a:extLst>
                  <a:ext uri="{FF2B5EF4-FFF2-40B4-BE49-F238E27FC236}">
                    <a16:creationId xmlns:a16="http://schemas.microsoft.com/office/drawing/2014/main" xmlns="" id="{5477E79E-FD05-419F-9B63-333E1B47FC20}"/>
                  </a:ext>
                </a:extLst>
              </p:cNvPr>
              <p:cNvSpPr txBox="1"/>
              <p:nvPr/>
            </p:nvSpPr>
            <p:spPr>
              <a:xfrm>
                <a:off x="5023810" y="2291819"/>
                <a:ext cx="2212541" cy="1461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EL ANTERIOR EN SACAR DECIDE </a:t>
                </a:r>
              </a:p>
              <a:p>
                <a:pPr algn="ctr"/>
                <a:r>
                  <a:rPr lang="es-CL" sz="1400" dirty="0">
                    <a:solidFill>
                      <a:srgbClr val="00FFE6"/>
                    </a:solidFill>
                    <a:latin typeface="Abril Fatface" panose="02000503000000020003" pitchFamily="50" charset="0"/>
                  </a:rPr>
                  <a:t>QUE LINTA TE VEZ TRAPEANDO</a:t>
                </a:r>
              </a:p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DE: </a:t>
                </a:r>
                <a:r>
                  <a:rPr lang="es-CL" sz="1400" dirty="0">
                    <a:solidFill>
                      <a:srgbClr val="FF0C4B"/>
                    </a:solidFill>
                    <a:latin typeface="Abril Fatface" panose="02000503000000020003" pitchFamily="50" charset="0"/>
                  </a:rPr>
                  <a:t>DARIANROJAS</a:t>
                </a:r>
              </a:p>
            </p:txBody>
          </p:sp>
        </p:grpSp>
        <p:grpSp>
          <p:nvGrpSpPr>
            <p:cNvPr id="163" name="Grupo 162">
              <a:extLst>
                <a:ext uri="{FF2B5EF4-FFF2-40B4-BE49-F238E27FC236}">
                  <a16:creationId xmlns:a16="http://schemas.microsoft.com/office/drawing/2014/main" xmlns="" id="{6259AF98-BEDE-4EE5-8393-0BBAC35E6DCC}"/>
                </a:ext>
              </a:extLst>
            </p:cNvPr>
            <p:cNvGrpSpPr/>
            <p:nvPr/>
          </p:nvGrpSpPr>
          <p:grpSpPr>
            <a:xfrm>
              <a:off x="5440870" y="113981"/>
              <a:ext cx="1784630" cy="2735898"/>
              <a:chOff x="1764079" y="106725"/>
              <a:chExt cx="1784630" cy="2735898"/>
            </a:xfrm>
          </p:grpSpPr>
          <p:pic>
            <p:nvPicPr>
              <p:cNvPr id="169" name="Imagen 168">
                <a:extLst>
                  <a:ext uri="{FF2B5EF4-FFF2-40B4-BE49-F238E27FC236}">
                    <a16:creationId xmlns:a16="http://schemas.microsoft.com/office/drawing/2014/main" xmlns="" id="{AD15D835-3D65-4B3F-BE60-853EEEAB12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78186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70" name="Imagen 169">
                <a:extLst>
                  <a:ext uri="{FF2B5EF4-FFF2-40B4-BE49-F238E27FC236}">
                    <a16:creationId xmlns:a16="http://schemas.microsoft.com/office/drawing/2014/main" xmlns="" id="{6E6F912B-6FAA-42A4-BE63-4EAB18505A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3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71" name="Imagen 170">
                <a:extLst>
                  <a:ext uri="{FF2B5EF4-FFF2-40B4-BE49-F238E27FC236}">
                    <a16:creationId xmlns:a16="http://schemas.microsoft.com/office/drawing/2014/main" xmlns="" id="{CC8B7DF7-9E02-4470-B7E6-A9AEA4FDC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64079" y="2348591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72" name="Imagen 171">
                <a:extLst>
                  <a:ext uri="{FF2B5EF4-FFF2-40B4-BE49-F238E27FC236}">
                    <a16:creationId xmlns:a16="http://schemas.microsoft.com/office/drawing/2014/main" xmlns="" id="{383EAEFF-73A4-4FB7-A4BD-3C85B49073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2" y="2358323"/>
                <a:ext cx="545966" cy="484300"/>
              </a:xfrm>
              <a:prstGeom prst="rect">
                <a:avLst/>
              </a:prstGeom>
            </p:spPr>
          </p:pic>
        </p:grpSp>
        <p:grpSp>
          <p:nvGrpSpPr>
            <p:cNvPr id="164" name="Grupo 163">
              <a:extLst>
                <a:ext uri="{FF2B5EF4-FFF2-40B4-BE49-F238E27FC236}">
                  <a16:creationId xmlns:a16="http://schemas.microsoft.com/office/drawing/2014/main" xmlns="" id="{2E089822-73A3-4916-8427-55447588A35C}"/>
                </a:ext>
              </a:extLst>
            </p:cNvPr>
            <p:cNvGrpSpPr/>
            <p:nvPr/>
          </p:nvGrpSpPr>
          <p:grpSpPr>
            <a:xfrm>
              <a:off x="7286019" y="113981"/>
              <a:ext cx="1784630" cy="2735898"/>
              <a:chOff x="1764079" y="106725"/>
              <a:chExt cx="1784630" cy="2735898"/>
            </a:xfrm>
          </p:grpSpPr>
          <p:pic>
            <p:nvPicPr>
              <p:cNvPr id="165" name="Imagen 164">
                <a:extLst>
                  <a:ext uri="{FF2B5EF4-FFF2-40B4-BE49-F238E27FC236}">
                    <a16:creationId xmlns:a16="http://schemas.microsoft.com/office/drawing/2014/main" xmlns="" id="{A5813D9A-20D8-4C65-A241-86683D4173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78186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66" name="Imagen 165">
                <a:extLst>
                  <a:ext uri="{FF2B5EF4-FFF2-40B4-BE49-F238E27FC236}">
                    <a16:creationId xmlns:a16="http://schemas.microsoft.com/office/drawing/2014/main" xmlns="" id="{2283BB98-EFCF-435D-B729-CBD070A7DB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3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67" name="Imagen 166">
                <a:extLst>
                  <a:ext uri="{FF2B5EF4-FFF2-40B4-BE49-F238E27FC236}">
                    <a16:creationId xmlns:a16="http://schemas.microsoft.com/office/drawing/2014/main" xmlns="" id="{C2B78701-70F4-4EEE-989C-BEAC7060AC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64079" y="2348591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68" name="Imagen 167">
                <a:extLst>
                  <a:ext uri="{FF2B5EF4-FFF2-40B4-BE49-F238E27FC236}">
                    <a16:creationId xmlns:a16="http://schemas.microsoft.com/office/drawing/2014/main" xmlns="" id="{113C3B68-901A-4157-82DA-7A4F249AD2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2" y="2358323"/>
                <a:ext cx="545966" cy="484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6389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o 73">
            <a:extLst>
              <a:ext uri="{FF2B5EF4-FFF2-40B4-BE49-F238E27FC236}">
                <a16:creationId xmlns:a16="http://schemas.microsoft.com/office/drawing/2014/main" xmlns="" id="{BC9C15FF-23F9-48FE-B8F1-021119599221}"/>
              </a:ext>
            </a:extLst>
          </p:cNvPr>
          <p:cNvGrpSpPr/>
          <p:nvPr/>
        </p:nvGrpSpPr>
        <p:grpSpPr>
          <a:xfrm>
            <a:off x="-21013" y="34208"/>
            <a:ext cx="1850222" cy="2880000"/>
            <a:chOff x="751829" y="272844"/>
            <a:chExt cx="2729128" cy="3600000"/>
          </a:xfrm>
        </p:grpSpPr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xmlns="" id="{EAEC4E68-BE17-4A67-A06E-12879DB7A417}"/>
                </a:ext>
              </a:extLst>
            </p:cNvPr>
            <p:cNvGrpSpPr/>
            <p:nvPr/>
          </p:nvGrpSpPr>
          <p:grpSpPr>
            <a:xfrm>
              <a:off x="751829" y="272844"/>
              <a:ext cx="2729128" cy="3600000"/>
              <a:chOff x="751829" y="272844"/>
              <a:chExt cx="2729128" cy="3600000"/>
            </a:xfrm>
          </p:grpSpPr>
          <p:sp>
            <p:nvSpPr>
              <p:cNvPr id="77" name="Rectángulo: esquinas redondeadas 76">
                <a:extLst>
                  <a:ext uri="{FF2B5EF4-FFF2-40B4-BE49-F238E27FC236}">
                    <a16:creationId xmlns:a16="http://schemas.microsoft.com/office/drawing/2014/main" xmlns="" id="{B69F4A50-4D79-43D6-978C-506197FCB984}"/>
                  </a:ext>
                </a:extLst>
              </p:cNvPr>
              <p:cNvSpPr/>
              <p:nvPr/>
            </p:nvSpPr>
            <p:spPr>
              <a:xfrm>
                <a:off x="825908" y="272844"/>
                <a:ext cx="2655049" cy="3600000"/>
              </a:xfrm>
              <a:prstGeom prst="roundRect">
                <a:avLst>
                  <a:gd name="adj" fmla="val 762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grpSp>
            <p:nvGrpSpPr>
              <p:cNvPr id="78" name="Grupo 77">
                <a:extLst>
                  <a:ext uri="{FF2B5EF4-FFF2-40B4-BE49-F238E27FC236}">
                    <a16:creationId xmlns:a16="http://schemas.microsoft.com/office/drawing/2014/main" xmlns="" id="{47ED9223-C122-45F3-B2EE-F88F0B731CEA}"/>
                  </a:ext>
                </a:extLst>
              </p:cNvPr>
              <p:cNvGrpSpPr/>
              <p:nvPr/>
            </p:nvGrpSpPr>
            <p:grpSpPr>
              <a:xfrm>
                <a:off x="751829" y="406706"/>
                <a:ext cx="2632378" cy="3419872"/>
                <a:chOff x="751829" y="406706"/>
                <a:chExt cx="2632378" cy="3419872"/>
              </a:xfrm>
            </p:grpSpPr>
            <p:pic>
              <p:nvPicPr>
                <p:cNvPr id="79" name="Imagen 78">
                  <a:extLst>
                    <a:ext uri="{FF2B5EF4-FFF2-40B4-BE49-F238E27FC236}">
                      <a16:creationId xmlns:a16="http://schemas.microsoft.com/office/drawing/2014/main" xmlns="" id="{95E4CA67-E4E2-4C66-95B1-DF8A4C34E9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828"/>
                <a:stretch/>
              </p:blipFill>
              <p:spPr>
                <a:xfrm>
                  <a:off x="772637" y="406706"/>
                  <a:ext cx="805315" cy="605375"/>
                </a:xfrm>
                <a:prstGeom prst="rect">
                  <a:avLst/>
                </a:prstGeom>
              </p:spPr>
            </p:pic>
            <p:pic>
              <p:nvPicPr>
                <p:cNvPr id="80" name="Imagen 79">
                  <a:extLst>
                    <a:ext uri="{FF2B5EF4-FFF2-40B4-BE49-F238E27FC236}">
                      <a16:creationId xmlns:a16="http://schemas.microsoft.com/office/drawing/2014/main" xmlns="" id="{A6DFAEC6-585F-4B5A-93CE-26CFEACE28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828"/>
                <a:stretch/>
              </p:blipFill>
              <p:spPr>
                <a:xfrm>
                  <a:off x="2578892" y="406706"/>
                  <a:ext cx="805315" cy="605375"/>
                </a:xfrm>
                <a:prstGeom prst="rect">
                  <a:avLst/>
                </a:prstGeom>
              </p:spPr>
            </p:pic>
            <p:pic>
              <p:nvPicPr>
                <p:cNvPr id="81" name="Imagen 80">
                  <a:extLst>
                    <a:ext uri="{FF2B5EF4-FFF2-40B4-BE49-F238E27FC236}">
                      <a16:creationId xmlns:a16="http://schemas.microsoft.com/office/drawing/2014/main" xmlns="" id="{12296087-126F-4F1E-9040-8004FAD4CA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828"/>
                <a:stretch/>
              </p:blipFill>
              <p:spPr>
                <a:xfrm>
                  <a:off x="751829" y="3209038"/>
                  <a:ext cx="805315" cy="605375"/>
                </a:xfrm>
                <a:prstGeom prst="rect">
                  <a:avLst/>
                </a:prstGeom>
              </p:spPr>
            </p:pic>
            <p:pic>
              <p:nvPicPr>
                <p:cNvPr id="82" name="Imagen 81">
                  <a:extLst>
                    <a:ext uri="{FF2B5EF4-FFF2-40B4-BE49-F238E27FC236}">
                      <a16:creationId xmlns:a16="http://schemas.microsoft.com/office/drawing/2014/main" xmlns="" id="{FD53BDDE-25BB-44D2-A2F8-F6D3B53999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828"/>
                <a:stretch/>
              </p:blipFill>
              <p:spPr>
                <a:xfrm>
                  <a:off x="2578891" y="3221203"/>
                  <a:ext cx="805315" cy="605375"/>
                </a:xfrm>
                <a:prstGeom prst="rect">
                  <a:avLst/>
                </a:prstGeom>
              </p:spPr>
            </p:pic>
          </p:grpSp>
        </p:grp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xmlns="" id="{16F271E9-57D0-421D-9583-62B33D347E88}"/>
                </a:ext>
              </a:extLst>
            </p:cNvPr>
            <p:cNvSpPr txBox="1"/>
            <p:nvPr/>
          </p:nvSpPr>
          <p:spPr>
            <a:xfrm>
              <a:off x="870817" y="1291774"/>
              <a:ext cx="2545583" cy="1731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EL RETO LO REALIZA LA PERSONA CON MAYOR EDAD</a:t>
              </a:r>
            </a:p>
            <a:p>
              <a:pPr algn="ctr"/>
              <a:r>
                <a:rPr lang="es-CL" sz="14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LA ELEGANCIA</a:t>
              </a:r>
            </a:p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4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PKTASS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14E73431-6520-4718-9FDA-546741C2BCF6}"/>
              </a:ext>
            </a:extLst>
          </p:cNvPr>
          <p:cNvGrpSpPr/>
          <p:nvPr/>
        </p:nvGrpSpPr>
        <p:grpSpPr>
          <a:xfrm>
            <a:off x="1884079" y="34208"/>
            <a:ext cx="1800000" cy="2880000"/>
            <a:chOff x="3609682" y="261608"/>
            <a:chExt cx="1800000" cy="2880000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xmlns="" id="{1B283BE0-01CA-47E2-B0B4-A33B00D67EC0}"/>
                </a:ext>
              </a:extLst>
            </p:cNvPr>
            <p:cNvSpPr/>
            <p:nvPr/>
          </p:nvSpPr>
          <p:spPr>
            <a:xfrm>
              <a:off x="3609682" y="261608"/>
              <a:ext cx="1800000" cy="288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xmlns="" id="{869B8216-7C0C-4E94-88E3-7DBCDEBEF098}"/>
                </a:ext>
              </a:extLst>
            </p:cNvPr>
            <p:cNvSpPr txBox="1"/>
            <p:nvPr/>
          </p:nvSpPr>
          <p:spPr>
            <a:xfrm>
              <a:off x="3636175" y="1008642"/>
              <a:ext cx="17470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EL SUELO ES LAVA EL ULTIMO EN SALVARSE REALIZA EL RETO</a:t>
              </a:r>
            </a:p>
            <a:p>
              <a:pPr algn="ctr"/>
              <a:r>
                <a:rPr lang="es-CL" sz="14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EL GATO TON</a:t>
              </a:r>
            </a:p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4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MIZTERFILIP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76213A7A-2A78-4536-8E37-E54AA0AE91FE}"/>
              </a:ext>
            </a:extLst>
          </p:cNvPr>
          <p:cNvGrpSpPr/>
          <p:nvPr/>
        </p:nvGrpSpPr>
        <p:grpSpPr>
          <a:xfrm>
            <a:off x="3718563" y="30839"/>
            <a:ext cx="1816349" cy="2879999"/>
            <a:chOff x="6351673" y="280961"/>
            <a:chExt cx="2232637" cy="3600000"/>
          </a:xfrm>
        </p:grpSpPr>
        <p:sp>
          <p:nvSpPr>
            <p:cNvPr id="66" name="Rectángulo: esquinas redondeadas 65">
              <a:extLst>
                <a:ext uri="{FF2B5EF4-FFF2-40B4-BE49-F238E27FC236}">
                  <a16:creationId xmlns:a16="http://schemas.microsoft.com/office/drawing/2014/main" xmlns="" id="{F4D27D2E-5288-4161-B535-39B21E2406A9}"/>
                </a:ext>
              </a:extLst>
            </p:cNvPr>
            <p:cNvSpPr/>
            <p:nvPr/>
          </p:nvSpPr>
          <p:spPr>
            <a:xfrm>
              <a:off x="6371769" y="280961"/>
              <a:ext cx="2212541" cy="360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xmlns="" id="{7535B822-7126-4CF1-9B90-C9A3AC12F099}"/>
                </a:ext>
              </a:extLst>
            </p:cNvPr>
            <p:cNvSpPr txBox="1"/>
            <p:nvPr/>
          </p:nvSpPr>
          <p:spPr>
            <a:xfrm>
              <a:off x="6351673" y="1237740"/>
              <a:ext cx="2212541" cy="1731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EL ULTIMO EN TOCAR EL TECHO RELALIZA EL RETO</a:t>
              </a:r>
            </a:p>
            <a:p>
              <a:pPr algn="ctr"/>
              <a:r>
                <a:rPr lang="es-CL" sz="14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LA DIETA</a:t>
              </a:r>
            </a:p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4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YESSNAVARRO</a:t>
              </a:r>
            </a:p>
          </p:txBody>
        </p:sp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xmlns="" id="{3CE4041A-C645-4DA5-A891-61CA7B311224}"/>
              </a:ext>
            </a:extLst>
          </p:cNvPr>
          <p:cNvGrpSpPr/>
          <p:nvPr/>
        </p:nvGrpSpPr>
        <p:grpSpPr>
          <a:xfrm>
            <a:off x="1853033" y="2968744"/>
            <a:ext cx="1799999" cy="2880000"/>
            <a:chOff x="3623495" y="261608"/>
            <a:chExt cx="2228753" cy="3600000"/>
          </a:xfrm>
        </p:grpSpPr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xmlns="" id="{F8AD5B8C-790C-4A87-A45C-1BE3E1C17505}"/>
                </a:ext>
              </a:extLst>
            </p:cNvPr>
            <p:cNvSpPr/>
            <p:nvPr/>
          </p:nvSpPr>
          <p:spPr>
            <a:xfrm>
              <a:off x="3623495" y="261608"/>
              <a:ext cx="2228753" cy="360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xmlns="" id="{9574D755-7BE4-48A9-8274-AB86035C5D6F}"/>
                </a:ext>
              </a:extLst>
            </p:cNvPr>
            <p:cNvSpPr txBox="1"/>
            <p:nvPr/>
          </p:nvSpPr>
          <p:spPr>
            <a:xfrm>
              <a:off x="3650531" y="1202556"/>
              <a:ext cx="2154968" cy="1461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EL MAS ALTO REALIZA EL RETO</a:t>
              </a:r>
            </a:p>
            <a:p>
              <a:pPr algn="ctr"/>
              <a:r>
                <a:rPr lang="es-CL" sz="14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MI PSICOLOGA</a:t>
              </a:r>
            </a:p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4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 VIDAKLDELBASTI</a:t>
              </a:r>
              <a:endParaRPr lang="es-CL" dirty="0">
                <a:solidFill>
                  <a:srgbClr val="FF0C4B"/>
                </a:solidFill>
                <a:latin typeface="Abril Fatface" panose="02000503000000020003" pitchFamily="50" charset="0"/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B46D5A4F-FA6D-4ADE-B148-33DA11A41F3B}"/>
              </a:ext>
            </a:extLst>
          </p:cNvPr>
          <p:cNvGrpSpPr/>
          <p:nvPr/>
        </p:nvGrpSpPr>
        <p:grpSpPr>
          <a:xfrm>
            <a:off x="3697556" y="2954230"/>
            <a:ext cx="1800000" cy="2880001"/>
            <a:chOff x="6371769" y="280961"/>
            <a:chExt cx="2212541" cy="3600000"/>
          </a:xfrm>
        </p:grpSpPr>
        <p:sp>
          <p:nvSpPr>
            <p:cNvPr id="115" name="Rectángulo: esquinas redondeadas 114">
              <a:extLst>
                <a:ext uri="{FF2B5EF4-FFF2-40B4-BE49-F238E27FC236}">
                  <a16:creationId xmlns:a16="http://schemas.microsoft.com/office/drawing/2014/main" xmlns="" id="{1E7D8468-5BFB-43DC-A80F-08A6D06958DA}"/>
                </a:ext>
              </a:extLst>
            </p:cNvPr>
            <p:cNvSpPr/>
            <p:nvPr/>
          </p:nvSpPr>
          <p:spPr>
            <a:xfrm>
              <a:off x="6371769" y="280961"/>
              <a:ext cx="2212541" cy="360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xmlns="" id="{1266A400-8A37-4321-A607-FB9F7B139FA7}"/>
                </a:ext>
              </a:extLst>
            </p:cNvPr>
            <p:cNvSpPr txBox="1"/>
            <p:nvPr/>
          </p:nvSpPr>
          <p:spPr>
            <a:xfrm>
              <a:off x="6373133" y="1301623"/>
              <a:ext cx="2209812" cy="146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EL PRIMERO EN ENTRAR AL BAÑO DECIDE </a:t>
              </a:r>
            </a:p>
            <a:p>
              <a:pPr algn="ctr"/>
              <a:r>
                <a:rPr lang="es-CL" sz="14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NO ES TAN FACIL</a:t>
              </a:r>
            </a:p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4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JMARTINEZE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DBE0DE2E-70B6-46DC-9EF7-954E76705C87}"/>
              </a:ext>
            </a:extLst>
          </p:cNvPr>
          <p:cNvGrpSpPr/>
          <p:nvPr/>
        </p:nvGrpSpPr>
        <p:grpSpPr>
          <a:xfrm>
            <a:off x="30628" y="2968744"/>
            <a:ext cx="1800000" cy="2880000"/>
            <a:chOff x="5072245" y="3293292"/>
            <a:chExt cx="1800000" cy="2880000"/>
          </a:xfrm>
        </p:grpSpPr>
        <p:sp>
          <p:nvSpPr>
            <p:cNvPr id="109" name="Rectángulo: esquinas redondeadas 108">
              <a:extLst>
                <a:ext uri="{FF2B5EF4-FFF2-40B4-BE49-F238E27FC236}">
                  <a16:creationId xmlns:a16="http://schemas.microsoft.com/office/drawing/2014/main" xmlns="" id="{23C18BE7-B401-4D42-977A-66304EF9BBA8}"/>
                </a:ext>
              </a:extLst>
            </p:cNvPr>
            <p:cNvSpPr/>
            <p:nvPr/>
          </p:nvSpPr>
          <p:spPr>
            <a:xfrm>
              <a:off x="5072245" y="3293292"/>
              <a:ext cx="1800000" cy="2880000"/>
            </a:xfrm>
            <a:prstGeom prst="roundRect">
              <a:avLst>
                <a:gd name="adj" fmla="val 76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23" name="CuadroTexto 122">
              <a:extLst>
                <a:ext uri="{FF2B5EF4-FFF2-40B4-BE49-F238E27FC236}">
                  <a16:creationId xmlns:a16="http://schemas.microsoft.com/office/drawing/2014/main" xmlns="" id="{DB76EC80-98BA-4206-8757-A1D1AA67E968}"/>
                </a:ext>
              </a:extLst>
            </p:cNvPr>
            <p:cNvSpPr txBox="1"/>
            <p:nvPr/>
          </p:nvSpPr>
          <p:spPr>
            <a:xfrm>
              <a:off x="5072245" y="3863978"/>
              <a:ext cx="1800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LOS 3 ULTIMOS EN HABER SACADO REALIZAN EL RETO</a:t>
              </a:r>
            </a:p>
            <a:p>
              <a:pPr algn="ctr"/>
              <a:r>
                <a:rPr lang="es-CL" sz="1400" dirty="0">
                  <a:solidFill>
                    <a:srgbClr val="00FFE6"/>
                  </a:solidFill>
                  <a:latin typeface="Abril Fatface" panose="02000503000000020003" pitchFamily="50" charset="0"/>
                </a:rPr>
                <a:t>BATALLA EPICA </a:t>
              </a:r>
            </a:p>
            <a:p>
              <a:pPr algn="ctr"/>
              <a:r>
                <a:rPr lang="es-CL" sz="14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DE: </a:t>
              </a:r>
              <a:r>
                <a:rPr lang="es-CL" sz="1400" dirty="0">
                  <a:solidFill>
                    <a:srgbClr val="FF0C4B"/>
                  </a:solidFill>
                  <a:latin typeface="Abril Fatface" panose="02000503000000020003" pitchFamily="50" charset="0"/>
                </a:rPr>
                <a:t>BAUTINHORRAMAS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108DBCB2-D079-4732-A66D-9A9621D4CBDB}"/>
              </a:ext>
            </a:extLst>
          </p:cNvPr>
          <p:cNvGrpSpPr/>
          <p:nvPr/>
        </p:nvGrpSpPr>
        <p:grpSpPr>
          <a:xfrm>
            <a:off x="1881173" y="131566"/>
            <a:ext cx="1784630" cy="2735898"/>
            <a:chOff x="1764079" y="106725"/>
            <a:chExt cx="1784630" cy="2735898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D1473A74-A88D-43EE-85D1-B33E6B6D6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78186" y="106725"/>
              <a:ext cx="545966" cy="48430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B83E8AA6-8131-4BE8-80C3-209E5636C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3" y="106725"/>
              <a:ext cx="545966" cy="4843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502DD376-BC3F-4D7B-92B7-F73DA1B8D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64079" y="2348591"/>
              <a:ext cx="545966" cy="48430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CCE15928-91D9-4C6C-AF42-1BB1B1A141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2" y="2358323"/>
              <a:ext cx="545966" cy="484300"/>
            </a:xfrm>
            <a:prstGeom prst="rect">
              <a:avLst/>
            </a:prstGeom>
          </p:spPr>
        </p:pic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xmlns="" id="{4DCBF2D7-A5D4-4150-9273-374BCE23B110}"/>
              </a:ext>
            </a:extLst>
          </p:cNvPr>
          <p:cNvGrpSpPr/>
          <p:nvPr/>
        </p:nvGrpSpPr>
        <p:grpSpPr>
          <a:xfrm>
            <a:off x="-57167" y="3055309"/>
            <a:ext cx="1784630" cy="2735898"/>
            <a:chOff x="1764079" y="106725"/>
            <a:chExt cx="1784630" cy="2735898"/>
          </a:xfrm>
        </p:grpSpPr>
        <p:pic>
          <p:nvPicPr>
            <p:cNvPr id="102" name="Imagen 101">
              <a:extLst>
                <a:ext uri="{FF2B5EF4-FFF2-40B4-BE49-F238E27FC236}">
                  <a16:creationId xmlns:a16="http://schemas.microsoft.com/office/drawing/2014/main" xmlns="" id="{929F6F24-74D1-4244-AE4F-0807792DF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78186" y="106725"/>
              <a:ext cx="545966" cy="484300"/>
            </a:xfrm>
            <a:prstGeom prst="rect">
              <a:avLst/>
            </a:prstGeom>
          </p:spPr>
        </p:pic>
        <p:pic>
          <p:nvPicPr>
            <p:cNvPr id="103" name="Imagen 102">
              <a:extLst>
                <a:ext uri="{FF2B5EF4-FFF2-40B4-BE49-F238E27FC236}">
                  <a16:creationId xmlns:a16="http://schemas.microsoft.com/office/drawing/2014/main" xmlns="" id="{E38AD3B2-EE16-4B92-92E6-402BE0F74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3" y="106725"/>
              <a:ext cx="545966" cy="484300"/>
            </a:xfrm>
            <a:prstGeom prst="rect">
              <a:avLst/>
            </a:prstGeom>
          </p:spPr>
        </p:pic>
        <p:pic>
          <p:nvPicPr>
            <p:cNvPr id="104" name="Imagen 103">
              <a:extLst>
                <a:ext uri="{FF2B5EF4-FFF2-40B4-BE49-F238E27FC236}">
                  <a16:creationId xmlns:a16="http://schemas.microsoft.com/office/drawing/2014/main" xmlns="" id="{C016CEC9-ACC0-4DFF-B276-A1508A348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64079" y="2348591"/>
              <a:ext cx="545966" cy="484300"/>
            </a:xfrm>
            <a:prstGeom prst="rect">
              <a:avLst/>
            </a:prstGeom>
          </p:spPr>
        </p:pic>
        <p:pic>
          <p:nvPicPr>
            <p:cNvPr id="121" name="Imagen 120">
              <a:extLst>
                <a:ext uri="{FF2B5EF4-FFF2-40B4-BE49-F238E27FC236}">
                  <a16:creationId xmlns:a16="http://schemas.microsoft.com/office/drawing/2014/main" xmlns="" id="{70E8847D-FA16-46F9-9E14-9531E60918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2" y="2358323"/>
              <a:ext cx="545966" cy="484300"/>
            </a:xfrm>
            <a:prstGeom prst="rect">
              <a:avLst/>
            </a:prstGeom>
          </p:spPr>
        </p:pic>
      </p:grpSp>
      <p:grpSp>
        <p:nvGrpSpPr>
          <p:cNvPr id="122" name="Grupo 121">
            <a:extLst>
              <a:ext uri="{FF2B5EF4-FFF2-40B4-BE49-F238E27FC236}">
                <a16:creationId xmlns:a16="http://schemas.microsoft.com/office/drawing/2014/main" xmlns="" id="{CEE12B98-4175-414B-9340-18F29A9BD814}"/>
              </a:ext>
            </a:extLst>
          </p:cNvPr>
          <p:cNvGrpSpPr/>
          <p:nvPr/>
        </p:nvGrpSpPr>
        <p:grpSpPr>
          <a:xfrm>
            <a:off x="1785442" y="3059165"/>
            <a:ext cx="1784630" cy="2735898"/>
            <a:chOff x="1764079" y="106725"/>
            <a:chExt cx="1784630" cy="2735898"/>
          </a:xfrm>
        </p:grpSpPr>
        <p:pic>
          <p:nvPicPr>
            <p:cNvPr id="124" name="Imagen 123">
              <a:extLst>
                <a:ext uri="{FF2B5EF4-FFF2-40B4-BE49-F238E27FC236}">
                  <a16:creationId xmlns:a16="http://schemas.microsoft.com/office/drawing/2014/main" xmlns="" id="{EECD15CD-739F-44EB-BCE6-629250240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78186" y="106725"/>
              <a:ext cx="545966" cy="484300"/>
            </a:xfrm>
            <a:prstGeom prst="rect">
              <a:avLst/>
            </a:prstGeom>
          </p:spPr>
        </p:pic>
        <p:pic>
          <p:nvPicPr>
            <p:cNvPr id="125" name="Imagen 124">
              <a:extLst>
                <a:ext uri="{FF2B5EF4-FFF2-40B4-BE49-F238E27FC236}">
                  <a16:creationId xmlns:a16="http://schemas.microsoft.com/office/drawing/2014/main" xmlns="" id="{A8207674-D783-466C-9FB6-73AEAF760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3" y="106725"/>
              <a:ext cx="545966" cy="484300"/>
            </a:xfrm>
            <a:prstGeom prst="rect">
              <a:avLst/>
            </a:prstGeom>
          </p:spPr>
        </p:pic>
        <p:pic>
          <p:nvPicPr>
            <p:cNvPr id="126" name="Imagen 125">
              <a:extLst>
                <a:ext uri="{FF2B5EF4-FFF2-40B4-BE49-F238E27FC236}">
                  <a16:creationId xmlns:a16="http://schemas.microsoft.com/office/drawing/2014/main" xmlns="" id="{E9C14A85-8923-4556-B0F8-6CDD19A18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64079" y="2348591"/>
              <a:ext cx="545966" cy="484300"/>
            </a:xfrm>
            <a:prstGeom prst="rect">
              <a:avLst/>
            </a:prstGeom>
          </p:spPr>
        </p:pic>
        <p:pic>
          <p:nvPicPr>
            <p:cNvPr id="127" name="Imagen 126">
              <a:extLst>
                <a:ext uri="{FF2B5EF4-FFF2-40B4-BE49-F238E27FC236}">
                  <a16:creationId xmlns:a16="http://schemas.microsoft.com/office/drawing/2014/main" xmlns="" id="{F799D175-8EF5-4D1C-8EA7-C6218D397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2" y="2358323"/>
              <a:ext cx="545966" cy="484300"/>
            </a:xfrm>
            <a:prstGeom prst="rect">
              <a:avLst/>
            </a:prstGeom>
          </p:spPr>
        </p:pic>
      </p:grpSp>
      <p:grpSp>
        <p:nvGrpSpPr>
          <p:cNvPr id="128" name="Grupo 127">
            <a:extLst>
              <a:ext uri="{FF2B5EF4-FFF2-40B4-BE49-F238E27FC236}">
                <a16:creationId xmlns:a16="http://schemas.microsoft.com/office/drawing/2014/main" xmlns="" id="{49CDA76E-156B-4CCC-B140-BB8E637DF127}"/>
              </a:ext>
            </a:extLst>
          </p:cNvPr>
          <p:cNvGrpSpPr/>
          <p:nvPr/>
        </p:nvGrpSpPr>
        <p:grpSpPr>
          <a:xfrm>
            <a:off x="3733934" y="118409"/>
            <a:ext cx="1784630" cy="2735898"/>
            <a:chOff x="1764079" y="106725"/>
            <a:chExt cx="1784630" cy="2735898"/>
          </a:xfrm>
        </p:grpSpPr>
        <p:pic>
          <p:nvPicPr>
            <p:cNvPr id="129" name="Imagen 128">
              <a:extLst>
                <a:ext uri="{FF2B5EF4-FFF2-40B4-BE49-F238E27FC236}">
                  <a16:creationId xmlns:a16="http://schemas.microsoft.com/office/drawing/2014/main" xmlns="" id="{995AA492-1498-4421-B1F1-763A8D4E8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78186" y="106725"/>
              <a:ext cx="545966" cy="484300"/>
            </a:xfrm>
            <a:prstGeom prst="rect">
              <a:avLst/>
            </a:prstGeom>
          </p:spPr>
        </p:pic>
        <p:pic>
          <p:nvPicPr>
            <p:cNvPr id="142" name="Imagen 141">
              <a:extLst>
                <a:ext uri="{FF2B5EF4-FFF2-40B4-BE49-F238E27FC236}">
                  <a16:creationId xmlns:a16="http://schemas.microsoft.com/office/drawing/2014/main" xmlns="" id="{350BC2C5-DC4A-4546-AA0A-47AA30AFE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3" y="106725"/>
              <a:ext cx="545966" cy="484300"/>
            </a:xfrm>
            <a:prstGeom prst="rect">
              <a:avLst/>
            </a:prstGeom>
          </p:spPr>
        </p:pic>
        <p:pic>
          <p:nvPicPr>
            <p:cNvPr id="143" name="Imagen 142">
              <a:extLst>
                <a:ext uri="{FF2B5EF4-FFF2-40B4-BE49-F238E27FC236}">
                  <a16:creationId xmlns:a16="http://schemas.microsoft.com/office/drawing/2014/main" xmlns="" id="{505D1BDF-7687-4E42-8798-AFA639762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64079" y="2348591"/>
              <a:ext cx="545966" cy="484300"/>
            </a:xfrm>
            <a:prstGeom prst="rect">
              <a:avLst/>
            </a:prstGeom>
          </p:spPr>
        </p:pic>
        <p:pic>
          <p:nvPicPr>
            <p:cNvPr id="144" name="Imagen 143">
              <a:extLst>
                <a:ext uri="{FF2B5EF4-FFF2-40B4-BE49-F238E27FC236}">
                  <a16:creationId xmlns:a16="http://schemas.microsoft.com/office/drawing/2014/main" xmlns="" id="{456509FE-E26D-4085-8F84-D8DCEC448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2" y="2358323"/>
              <a:ext cx="545966" cy="484300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BF2EF885-0C7F-4F7F-990B-0E37AC6D6CA5}"/>
              </a:ext>
            </a:extLst>
          </p:cNvPr>
          <p:cNvGrpSpPr/>
          <p:nvPr/>
        </p:nvGrpSpPr>
        <p:grpSpPr>
          <a:xfrm>
            <a:off x="5574006" y="30839"/>
            <a:ext cx="3659068" cy="2880110"/>
            <a:chOff x="5433326" y="13254"/>
            <a:chExt cx="3659068" cy="2880110"/>
          </a:xfrm>
        </p:grpSpPr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xmlns="" id="{CE17BE0A-E012-41E4-BC9C-B9AD160EB9B6}"/>
                </a:ext>
              </a:extLst>
            </p:cNvPr>
            <p:cNvGrpSpPr/>
            <p:nvPr/>
          </p:nvGrpSpPr>
          <p:grpSpPr>
            <a:xfrm>
              <a:off x="5433326" y="13364"/>
              <a:ext cx="1816670" cy="2880000"/>
              <a:chOff x="805419" y="272844"/>
              <a:chExt cx="2233032" cy="3600000"/>
            </a:xfrm>
          </p:grpSpPr>
          <p:sp>
            <p:nvSpPr>
              <p:cNvPr id="60" name="Rectángulo: esquinas redondeadas 59">
                <a:extLst>
                  <a:ext uri="{FF2B5EF4-FFF2-40B4-BE49-F238E27FC236}">
                    <a16:creationId xmlns:a16="http://schemas.microsoft.com/office/drawing/2014/main" xmlns="" id="{D29792B2-A6AC-49BC-99F9-2959D360EA42}"/>
                  </a:ext>
                </a:extLst>
              </p:cNvPr>
              <p:cNvSpPr/>
              <p:nvPr/>
            </p:nvSpPr>
            <p:spPr>
              <a:xfrm>
                <a:off x="825910" y="272844"/>
                <a:ext cx="2212541" cy="3600000"/>
              </a:xfrm>
              <a:prstGeom prst="roundRect">
                <a:avLst>
                  <a:gd name="adj" fmla="val 762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xmlns="" id="{4A790A1E-8996-4364-AF7B-600860D39F57}"/>
                  </a:ext>
                </a:extLst>
              </p:cNvPr>
              <p:cNvSpPr txBox="1"/>
              <p:nvPr/>
            </p:nvSpPr>
            <p:spPr>
              <a:xfrm>
                <a:off x="805419" y="1207083"/>
                <a:ext cx="2233032" cy="1731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RETO DE 3 AL CARGAR LA MATA DECIDE</a:t>
                </a:r>
              </a:p>
              <a:p>
                <a:pPr algn="ctr"/>
                <a:r>
                  <a:rPr lang="es-CL" sz="1400" dirty="0">
                    <a:solidFill>
                      <a:srgbClr val="00FFE6"/>
                    </a:solidFill>
                    <a:latin typeface="Abril Fatface" panose="02000503000000020003" pitchFamily="50" charset="0"/>
                  </a:rPr>
                  <a:t>RIP EL CAYAC</a:t>
                </a:r>
              </a:p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DE: </a:t>
                </a:r>
                <a:r>
                  <a:rPr lang="es-CL" sz="1400" dirty="0">
                    <a:solidFill>
                      <a:srgbClr val="FF0C4B"/>
                    </a:solidFill>
                    <a:latin typeface="Abril Fatface" panose="02000503000000020003" pitchFamily="50" charset="0"/>
                  </a:rPr>
                  <a:t>_-LAS.RUSTICAS._</a:t>
                </a:r>
              </a:p>
            </p:txBody>
          </p:sp>
        </p:grpSp>
        <p:grpSp>
          <p:nvGrpSpPr>
            <p:cNvPr id="130" name="Grupo 129">
              <a:extLst>
                <a:ext uri="{FF2B5EF4-FFF2-40B4-BE49-F238E27FC236}">
                  <a16:creationId xmlns:a16="http://schemas.microsoft.com/office/drawing/2014/main" xmlns="" id="{7B2D0A13-1B12-462A-AA55-698DF7E3411F}"/>
                </a:ext>
              </a:extLst>
            </p:cNvPr>
            <p:cNvGrpSpPr/>
            <p:nvPr/>
          </p:nvGrpSpPr>
          <p:grpSpPr>
            <a:xfrm>
              <a:off x="7289089" y="13254"/>
              <a:ext cx="1803305" cy="2880000"/>
              <a:chOff x="5023017" y="1332945"/>
              <a:chExt cx="2216604" cy="3600000"/>
            </a:xfrm>
          </p:grpSpPr>
          <p:sp>
            <p:nvSpPr>
              <p:cNvPr id="133" name="Rectángulo: esquinas redondeadas 132">
                <a:extLst>
                  <a:ext uri="{FF2B5EF4-FFF2-40B4-BE49-F238E27FC236}">
                    <a16:creationId xmlns:a16="http://schemas.microsoft.com/office/drawing/2014/main" xmlns="" id="{45C1603D-EBD0-4AE8-864C-2FD5042E901C}"/>
                  </a:ext>
                </a:extLst>
              </p:cNvPr>
              <p:cNvSpPr/>
              <p:nvPr/>
            </p:nvSpPr>
            <p:spPr>
              <a:xfrm>
                <a:off x="5027080" y="1332945"/>
                <a:ext cx="2212541" cy="3600000"/>
              </a:xfrm>
              <a:prstGeom prst="roundRect">
                <a:avLst>
                  <a:gd name="adj" fmla="val 762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132" name="CuadroTexto 131">
                <a:extLst>
                  <a:ext uri="{FF2B5EF4-FFF2-40B4-BE49-F238E27FC236}">
                    <a16:creationId xmlns:a16="http://schemas.microsoft.com/office/drawing/2014/main" xmlns="" id="{E0A4CC3D-C71D-436B-9E3C-E538CE96EE8F}"/>
                  </a:ext>
                </a:extLst>
              </p:cNvPr>
              <p:cNvSpPr txBox="1"/>
              <p:nvPr/>
            </p:nvSpPr>
            <p:spPr>
              <a:xfrm>
                <a:off x="5023017" y="2411726"/>
                <a:ext cx="2212541" cy="1461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EL QUE SACO LA CARTA REALIZA EL RETO</a:t>
                </a:r>
              </a:p>
              <a:p>
                <a:pPr algn="ctr"/>
                <a:r>
                  <a:rPr lang="es-CL" sz="1400" dirty="0">
                    <a:solidFill>
                      <a:srgbClr val="00FFE6"/>
                    </a:solidFill>
                    <a:latin typeface="Abril Fatface" panose="02000503000000020003" pitchFamily="50" charset="0"/>
                  </a:rPr>
                  <a:t>PARA TI</a:t>
                </a:r>
              </a:p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DE: </a:t>
                </a:r>
                <a:r>
                  <a:rPr lang="es-CL" sz="1400" dirty="0">
                    <a:solidFill>
                      <a:srgbClr val="FF0C4B"/>
                    </a:solidFill>
                    <a:latin typeface="Abril Fatface" panose="02000503000000020003" pitchFamily="50" charset="0"/>
                  </a:rPr>
                  <a:t>IBERACAIRE</a:t>
                </a:r>
              </a:p>
            </p:txBody>
          </p:sp>
        </p:grpSp>
        <p:grpSp>
          <p:nvGrpSpPr>
            <p:cNvPr id="145" name="Grupo 144">
              <a:extLst>
                <a:ext uri="{FF2B5EF4-FFF2-40B4-BE49-F238E27FC236}">
                  <a16:creationId xmlns:a16="http://schemas.microsoft.com/office/drawing/2014/main" xmlns="" id="{7FC5AE66-648C-4A9B-97F6-A905AA8DBB3E}"/>
                </a:ext>
              </a:extLst>
            </p:cNvPr>
            <p:cNvGrpSpPr/>
            <p:nvPr/>
          </p:nvGrpSpPr>
          <p:grpSpPr>
            <a:xfrm>
              <a:off x="5440870" y="113981"/>
              <a:ext cx="1784630" cy="2735898"/>
              <a:chOff x="1764079" y="106725"/>
              <a:chExt cx="1784630" cy="2735898"/>
            </a:xfrm>
          </p:grpSpPr>
          <p:pic>
            <p:nvPicPr>
              <p:cNvPr id="146" name="Imagen 145">
                <a:extLst>
                  <a:ext uri="{FF2B5EF4-FFF2-40B4-BE49-F238E27FC236}">
                    <a16:creationId xmlns:a16="http://schemas.microsoft.com/office/drawing/2014/main" xmlns="" id="{B5255ACF-23FF-4F2A-8AF9-AE3874AA9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78186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47" name="Imagen 146">
                <a:extLst>
                  <a:ext uri="{FF2B5EF4-FFF2-40B4-BE49-F238E27FC236}">
                    <a16:creationId xmlns:a16="http://schemas.microsoft.com/office/drawing/2014/main" xmlns="" id="{7AC843E9-E501-4539-88E4-643DAC0019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3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48" name="Imagen 147">
                <a:extLst>
                  <a:ext uri="{FF2B5EF4-FFF2-40B4-BE49-F238E27FC236}">
                    <a16:creationId xmlns:a16="http://schemas.microsoft.com/office/drawing/2014/main" xmlns="" id="{33E6422F-0BD5-463E-A270-35E72C7262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64079" y="2348591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49" name="Imagen 148">
                <a:extLst>
                  <a:ext uri="{FF2B5EF4-FFF2-40B4-BE49-F238E27FC236}">
                    <a16:creationId xmlns:a16="http://schemas.microsoft.com/office/drawing/2014/main" xmlns="" id="{1D7138F2-FA4A-4A6F-BA05-FC28DA1D45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2" y="2358323"/>
                <a:ext cx="545966" cy="484300"/>
              </a:xfrm>
              <a:prstGeom prst="rect">
                <a:avLst/>
              </a:prstGeom>
            </p:spPr>
          </p:pic>
        </p:grpSp>
        <p:grpSp>
          <p:nvGrpSpPr>
            <p:cNvPr id="150" name="Grupo 149">
              <a:extLst>
                <a:ext uri="{FF2B5EF4-FFF2-40B4-BE49-F238E27FC236}">
                  <a16:creationId xmlns:a16="http://schemas.microsoft.com/office/drawing/2014/main" xmlns="" id="{DC05DF07-1F9F-4F7E-B8D0-BE050D26B5CA}"/>
                </a:ext>
              </a:extLst>
            </p:cNvPr>
            <p:cNvGrpSpPr/>
            <p:nvPr/>
          </p:nvGrpSpPr>
          <p:grpSpPr>
            <a:xfrm>
              <a:off x="7286019" y="113981"/>
              <a:ext cx="1784630" cy="2735898"/>
              <a:chOff x="1764079" y="106725"/>
              <a:chExt cx="1784630" cy="2735898"/>
            </a:xfrm>
          </p:grpSpPr>
          <p:pic>
            <p:nvPicPr>
              <p:cNvPr id="151" name="Imagen 150">
                <a:extLst>
                  <a:ext uri="{FF2B5EF4-FFF2-40B4-BE49-F238E27FC236}">
                    <a16:creationId xmlns:a16="http://schemas.microsoft.com/office/drawing/2014/main" xmlns="" id="{D2A3FB00-B58B-4E71-AD52-2AD37320F6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78186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52" name="Imagen 151">
                <a:extLst>
                  <a:ext uri="{FF2B5EF4-FFF2-40B4-BE49-F238E27FC236}">
                    <a16:creationId xmlns:a16="http://schemas.microsoft.com/office/drawing/2014/main" xmlns="" id="{1B5F4977-E345-4C65-A78F-B7EB607213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3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53" name="Imagen 152">
                <a:extLst>
                  <a:ext uri="{FF2B5EF4-FFF2-40B4-BE49-F238E27FC236}">
                    <a16:creationId xmlns:a16="http://schemas.microsoft.com/office/drawing/2014/main" xmlns="" id="{73EA0804-DF18-46D2-929C-5D7A566B05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64079" y="2348591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54" name="Imagen 153">
                <a:extLst>
                  <a:ext uri="{FF2B5EF4-FFF2-40B4-BE49-F238E27FC236}">
                    <a16:creationId xmlns:a16="http://schemas.microsoft.com/office/drawing/2014/main" xmlns="" id="{DD27EEF5-0E29-46AB-8B76-D7F01E5BD3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2" y="2358323"/>
                <a:ext cx="545966" cy="484300"/>
              </a:xfrm>
              <a:prstGeom prst="rect">
                <a:avLst/>
              </a:prstGeom>
            </p:spPr>
          </p:pic>
        </p:grpSp>
      </p:grpSp>
      <p:grpSp>
        <p:nvGrpSpPr>
          <p:cNvPr id="155" name="Grupo 154">
            <a:extLst>
              <a:ext uri="{FF2B5EF4-FFF2-40B4-BE49-F238E27FC236}">
                <a16:creationId xmlns:a16="http://schemas.microsoft.com/office/drawing/2014/main" xmlns="" id="{28785B31-BE36-4A6E-B660-59004C56580F}"/>
              </a:ext>
            </a:extLst>
          </p:cNvPr>
          <p:cNvGrpSpPr/>
          <p:nvPr/>
        </p:nvGrpSpPr>
        <p:grpSpPr>
          <a:xfrm>
            <a:off x="3646008" y="3055309"/>
            <a:ext cx="1784630" cy="2735898"/>
            <a:chOff x="1764079" y="106725"/>
            <a:chExt cx="1784630" cy="2735898"/>
          </a:xfrm>
        </p:grpSpPr>
        <p:pic>
          <p:nvPicPr>
            <p:cNvPr id="156" name="Imagen 155">
              <a:extLst>
                <a:ext uri="{FF2B5EF4-FFF2-40B4-BE49-F238E27FC236}">
                  <a16:creationId xmlns:a16="http://schemas.microsoft.com/office/drawing/2014/main" xmlns="" id="{D3A11A12-6B95-41D0-8FFB-5F52A0070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78186" y="106725"/>
              <a:ext cx="545966" cy="484300"/>
            </a:xfrm>
            <a:prstGeom prst="rect">
              <a:avLst/>
            </a:prstGeom>
          </p:spPr>
        </p:pic>
        <p:pic>
          <p:nvPicPr>
            <p:cNvPr id="157" name="Imagen 156">
              <a:extLst>
                <a:ext uri="{FF2B5EF4-FFF2-40B4-BE49-F238E27FC236}">
                  <a16:creationId xmlns:a16="http://schemas.microsoft.com/office/drawing/2014/main" xmlns="" id="{DD1EA8AF-BA01-4B94-AAF7-2FCE12128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3" y="106725"/>
              <a:ext cx="545966" cy="484300"/>
            </a:xfrm>
            <a:prstGeom prst="rect">
              <a:avLst/>
            </a:prstGeom>
          </p:spPr>
        </p:pic>
        <p:pic>
          <p:nvPicPr>
            <p:cNvPr id="158" name="Imagen 157">
              <a:extLst>
                <a:ext uri="{FF2B5EF4-FFF2-40B4-BE49-F238E27FC236}">
                  <a16:creationId xmlns:a16="http://schemas.microsoft.com/office/drawing/2014/main" xmlns="" id="{B5E218F1-8ABB-40DF-9EF9-EBA1251ED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1764079" y="2348591"/>
              <a:ext cx="545966" cy="484300"/>
            </a:xfrm>
            <a:prstGeom prst="rect">
              <a:avLst/>
            </a:prstGeom>
          </p:spPr>
        </p:pic>
        <p:pic>
          <p:nvPicPr>
            <p:cNvPr id="159" name="Imagen 158">
              <a:extLst>
                <a:ext uri="{FF2B5EF4-FFF2-40B4-BE49-F238E27FC236}">
                  <a16:creationId xmlns:a16="http://schemas.microsoft.com/office/drawing/2014/main" xmlns="" id="{6C2857F6-6EC9-4B57-AA8A-3C4910874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3002742" y="2358323"/>
              <a:ext cx="545966" cy="484300"/>
            </a:xfrm>
            <a:prstGeom prst="rect">
              <a:avLst/>
            </a:prstGeom>
          </p:spPr>
        </p:pic>
      </p:grpSp>
      <p:grpSp>
        <p:nvGrpSpPr>
          <p:cNvPr id="160" name="Grupo 159">
            <a:extLst>
              <a:ext uri="{FF2B5EF4-FFF2-40B4-BE49-F238E27FC236}">
                <a16:creationId xmlns:a16="http://schemas.microsoft.com/office/drawing/2014/main" xmlns="" id="{E28277B1-8182-4FC3-9F5E-8123FE192E47}"/>
              </a:ext>
            </a:extLst>
          </p:cNvPr>
          <p:cNvGrpSpPr/>
          <p:nvPr/>
        </p:nvGrpSpPr>
        <p:grpSpPr>
          <a:xfrm>
            <a:off x="5527977" y="2954403"/>
            <a:ext cx="3651525" cy="2880110"/>
            <a:chOff x="5440870" y="13254"/>
            <a:chExt cx="3651525" cy="2880110"/>
          </a:xfrm>
        </p:grpSpPr>
        <p:grpSp>
          <p:nvGrpSpPr>
            <p:cNvPr id="161" name="Grupo 160">
              <a:extLst>
                <a:ext uri="{FF2B5EF4-FFF2-40B4-BE49-F238E27FC236}">
                  <a16:creationId xmlns:a16="http://schemas.microsoft.com/office/drawing/2014/main" xmlns="" id="{EFD1C2A9-9B13-49DC-94EC-3369B5876E9B}"/>
                </a:ext>
              </a:extLst>
            </p:cNvPr>
            <p:cNvGrpSpPr/>
            <p:nvPr/>
          </p:nvGrpSpPr>
          <p:grpSpPr>
            <a:xfrm>
              <a:off x="5449997" y="13364"/>
              <a:ext cx="1833362" cy="2880000"/>
              <a:chOff x="825910" y="272844"/>
              <a:chExt cx="2253550" cy="3600000"/>
            </a:xfrm>
          </p:grpSpPr>
          <p:sp>
            <p:nvSpPr>
              <p:cNvPr id="175" name="Rectángulo: esquinas redondeadas 174">
                <a:extLst>
                  <a:ext uri="{FF2B5EF4-FFF2-40B4-BE49-F238E27FC236}">
                    <a16:creationId xmlns:a16="http://schemas.microsoft.com/office/drawing/2014/main" xmlns="" id="{96606E51-AD70-4B09-AA17-A7EE62747F24}"/>
                  </a:ext>
                </a:extLst>
              </p:cNvPr>
              <p:cNvSpPr/>
              <p:nvPr/>
            </p:nvSpPr>
            <p:spPr>
              <a:xfrm>
                <a:off x="825910" y="272844"/>
                <a:ext cx="2212541" cy="3600000"/>
              </a:xfrm>
              <a:prstGeom prst="roundRect">
                <a:avLst>
                  <a:gd name="adj" fmla="val 762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76" name="CuadroTexto 175">
                <a:extLst>
                  <a:ext uri="{FF2B5EF4-FFF2-40B4-BE49-F238E27FC236}">
                    <a16:creationId xmlns:a16="http://schemas.microsoft.com/office/drawing/2014/main" xmlns="" id="{8699CA55-7479-476F-B8BE-5C5CF2DE9EC6}"/>
                  </a:ext>
                </a:extLst>
              </p:cNvPr>
              <p:cNvSpPr txBox="1"/>
              <p:nvPr/>
            </p:nvSpPr>
            <p:spPr>
              <a:xfrm>
                <a:off x="846428" y="1072217"/>
                <a:ext cx="2233032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EL SIGUIENTE JUGADOR EN SACAR REALIZA EL RETO</a:t>
                </a:r>
              </a:p>
              <a:p>
                <a:pPr algn="ctr"/>
                <a:r>
                  <a:rPr lang="es-CL" sz="1400" dirty="0">
                    <a:solidFill>
                      <a:srgbClr val="00FFE6"/>
                    </a:solidFill>
                    <a:latin typeface="Abril Fatface" panose="02000503000000020003" pitchFamily="50" charset="0"/>
                  </a:rPr>
                  <a:t>CON QUE SE DROGARON</a:t>
                </a:r>
              </a:p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DE: </a:t>
                </a:r>
                <a:r>
                  <a:rPr lang="es-CL" sz="1400" dirty="0">
                    <a:solidFill>
                      <a:srgbClr val="FF0C4B"/>
                    </a:solidFill>
                    <a:latin typeface="Abril Fatface" panose="02000503000000020003" pitchFamily="50" charset="0"/>
                  </a:rPr>
                  <a:t> CXTALINA_23</a:t>
                </a:r>
              </a:p>
            </p:txBody>
          </p:sp>
        </p:grpSp>
        <p:grpSp>
          <p:nvGrpSpPr>
            <p:cNvPr id="162" name="Grupo 161">
              <a:extLst>
                <a:ext uri="{FF2B5EF4-FFF2-40B4-BE49-F238E27FC236}">
                  <a16:creationId xmlns:a16="http://schemas.microsoft.com/office/drawing/2014/main" xmlns="" id="{E0341A2C-23D9-41FF-887F-ECEADEED0ED2}"/>
                </a:ext>
              </a:extLst>
            </p:cNvPr>
            <p:cNvGrpSpPr/>
            <p:nvPr/>
          </p:nvGrpSpPr>
          <p:grpSpPr>
            <a:xfrm>
              <a:off x="7289735" y="13254"/>
              <a:ext cx="1802660" cy="2880000"/>
              <a:chOff x="5023810" y="1332945"/>
              <a:chExt cx="2215811" cy="3600000"/>
            </a:xfrm>
          </p:grpSpPr>
          <p:sp>
            <p:nvSpPr>
              <p:cNvPr id="173" name="Rectángulo: esquinas redondeadas 172">
                <a:extLst>
                  <a:ext uri="{FF2B5EF4-FFF2-40B4-BE49-F238E27FC236}">
                    <a16:creationId xmlns:a16="http://schemas.microsoft.com/office/drawing/2014/main" xmlns="" id="{82F5C5F2-E32D-4463-BE07-9867E95C54A9}"/>
                  </a:ext>
                </a:extLst>
              </p:cNvPr>
              <p:cNvSpPr/>
              <p:nvPr/>
            </p:nvSpPr>
            <p:spPr>
              <a:xfrm>
                <a:off x="5027080" y="1332945"/>
                <a:ext cx="2212541" cy="3600000"/>
              </a:xfrm>
              <a:prstGeom prst="roundRect">
                <a:avLst>
                  <a:gd name="adj" fmla="val 762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174" name="CuadroTexto 173">
                <a:extLst>
                  <a:ext uri="{FF2B5EF4-FFF2-40B4-BE49-F238E27FC236}">
                    <a16:creationId xmlns:a16="http://schemas.microsoft.com/office/drawing/2014/main" xmlns="" id="{5477E79E-FD05-419F-9B63-333E1B47FC20}"/>
                  </a:ext>
                </a:extLst>
              </p:cNvPr>
              <p:cNvSpPr txBox="1"/>
              <p:nvPr/>
            </p:nvSpPr>
            <p:spPr>
              <a:xfrm>
                <a:off x="5023810" y="2064229"/>
                <a:ext cx="2212541" cy="2269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EL MAS ALTO Y  MAS </a:t>
                </a:r>
                <a:r>
                  <a:rPr lang="es-CL" sz="1400" dirty="0" err="1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BAJx</a:t>
                </a:r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 REALIZAN EL RETO</a:t>
                </a:r>
              </a:p>
              <a:p>
                <a:pPr algn="ctr"/>
                <a:r>
                  <a:rPr lang="es-CL" sz="1400" dirty="0">
                    <a:solidFill>
                      <a:srgbClr val="00FFE6"/>
                    </a:solidFill>
                    <a:latin typeface="Abril Fatface" panose="02000503000000020003" pitchFamily="50" charset="0"/>
                  </a:rPr>
                  <a:t>VIVIR PELUDA</a:t>
                </a:r>
              </a:p>
              <a:p>
                <a:pPr algn="ctr"/>
                <a:r>
                  <a:rPr lang="es-CL" sz="1400" dirty="0">
                    <a:solidFill>
                      <a:schemeClr val="bg1"/>
                    </a:solidFill>
                    <a:latin typeface="Abril Fatface" panose="02000503000000020003" pitchFamily="50" charset="0"/>
                  </a:rPr>
                  <a:t>DE: </a:t>
                </a:r>
                <a:r>
                  <a:rPr lang="es-CL" sz="1400" dirty="0">
                    <a:solidFill>
                      <a:srgbClr val="FF0C4B"/>
                    </a:solidFill>
                    <a:latin typeface="Abril Fatface" panose="02000503000000020003" pitchFamily="50" charset="0"/>
                  </a:rPr>
                  <a:t>EMILIAARELLANO0</a:t>
                </a:r>
              </a:p>
            </p:txBody>
          </p:sp>
        </p:grpSp>
        <p:grpSp>
          <p:nvGrpSpPr>
            <p:cNvPr id="163" name="Grupo 162">
              <a:extLst>
                <a:ext uri="{FF2B5EF4-FFF2-40B4-BE49-F238E27FC236}">
                  <a16:creationId xmlns:a16="http://schemas.microsoft.com/office/drawing/2014/main" xmlns="" id="{6259AF98-BEDE-4EE5-8393-0BBAC35E6DCC}"/>
                </a:ext>
              </a:extLst>
            </p:cNvPr>
            <p:cNvGrpSpPr/>
            <p:nvPr/>
          </p:nvGrpSpPr>
          <p:grpSpPr>
            <a:xfrm>
              <a:off x="5440870" y="113981"/>
              <a:ext cx="1784630" cy="2735898"/>
              <a:chOff x="1764079" y="106725"/>
              <a:chExt cx="1784630" cy="2735898"/>
            </a:xfrm>
          </p:grpSpPr>
          <p:pic>
            <p:nvPicPr>
              <p:cNvPr id="169" name="Imagen 168">
                <a:extLst>
                  <a:ext uri="{FF2B5EF4-FFF2-40B4-BE49-F238E27FC236}">
                    <a16:creationId xmlns:a16="http://schemas.microsoft.com/office/drawing/2014/main" xmlns="" id="{AD15D835-3D65-4B3F-BE60-853EEEAB12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78186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70" name="Imagen 169">
                <a:extLst>
                  <a:ext uri="{FF2B5EF4-FFF2-40B4-BE49-F238E27FC236}">
                    <a16:creationId xmlns:a16="http://schemas.microsoft.com/office/drawing/2014/main" xmlns="" id="{6E6F912B-6FAA-42A4-BE63-4EAB18505A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3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71" name="Imagen 170">
                <a:extLst>
                  <a:ext uri="{FF2B5EF4-FFF2-40B4-BE49-F238E27FC236}">
                    <a16:creationId xmlns:a16="http://schemas.microsoft.com/office/drawing/2014/main" xmlns="" id="{CC8B7DF7-9E02-4470-B7E6-A9AEA4FDC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64079" y="2348591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72" name="Imagen 171">
                <a:extLst>
                  <a:ext uri="{FF2B5EF4-FFF2-40B4-BE49-F238E27FC236}">
                    <a16:creationId xmlns:a16="http://schemas.microsoft.com/office/drawing/2014/main" xmlns="" id="{383EAEFF-73A4-4FB7-A4BD-3C85B49073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2" y="2358323"/>
                <a:ext cx="545966" cy="484300"/>
              </a:xfrm>
              <a:prstGeom prst="rect">
                <a:avLst/>
              </a:prstGeom>
            </p:spPr>
          </p:pic>
        </p:grpSp>
        <p:grpSp>
          <p:nvGrpSpPr>
            <p:cNvPr id="164" name="Grupo 163">
              <a:extLst>
                <a:ext uri="{FF2B5EF4-FFF2-40B4-BE49-F238E27FC236}">
                  <a16:creationId xmlns:a16="http://schemas.microsoft.com/office/drawing/2014/main" xmlns="" id="{2E089822-73A3-4916-8427-55447588A35C}"/>
                </a:ext>
              </a:extLst>
            </p:cNvPr>
            <p:cNvGrpSpPr/>
            <p:nvPr/>
          </p:nvGrpSpPr>
          <p:grpSpPr>
            <a:xfrm>
              <a:off x="7286019" y="113981"/>
              <a:ext cx="1784630" cy="2735898"/>
              <a:chOff x="1764079" y="106725"/>
              <a:chExt cx="1784630" cy="2735898"/>
            </a:xfrm>
          </p:grpSpPr>
          <p:pic>
            <p:nvPicPr>
              <p:cNvPr id="165" name="Imagen 164">
                <a:extLst>
                  <a:ext uri="{FF2B5EF4-FFF2-40B4-BE49-F238E27FC236}">
                    <a16:creationId xmlns:a16="http://schemas.microsoft.com/office/drawing/2014/main" xmlns="" id="{A5813D9A-20D8-4C65-A241-86683D4173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78186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66" name="Imagen 165">
                <a:extLst>
                  <a:ext uri="{FF2B5EF4-FFF2-40B4-BE49-F238E27FC236}">
                    <a16:creationId xmlns:a16="http://schemas.microsoft.com/office/drawing/2014/main" xmlns="" id="{2283BB98-EFCF-435D-B729-CBD070A7DB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3" y="106725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67" name="Imagen 166">
                <a:extLst>
                  <a:ext uri="{FF2B5EF4-FFF2-40B4-BE49-F238E27FC236}">
                    <a16:creationId xmlns:a16="http://schemas.microsoft.com/office/drawing/2014/main" xmlns="" id="{C2B78701-70F4-4EEE-989C-BEAC7060AC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1764079" y="2348591"/>
                <a:ext cx="545966" cy="484300"/>
              </a:xfrm>
              <a:prstGeom prst="rect">
                <a:avLst/>
              </a:prstGeom>
            </p:spPr>
          </p:pic>
          <p:pic>
            <p:nvPicPr>
              <p:cNvPr id="168" name="Imagen 167">
                <a:extLst>
                  <a:ext uri="{FF2B5EF4-FFF2-40B4-BE49-F238E27FC236}">
                    <a16:creationId xmlns:a16="http://schemas.microsoft.com/office/drawing/2014/main" xmlns="" id="{113C3B68-901A-4157-82DA-7A4F249AD2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28"/>
              <a:stretch/>
            </p:blipFill>
            <p:spPr>
              <a:xfrm>
                <a:off x="3002742" y="2358323"/>
                <a:ext cx="545966" cy="484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5709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75869CD4-C24B-40B4-AFD2-9B983F002ACA}"/>
              </a:ext>
            </a:extLst>
          </p:cNvPr>
          <p:cNvGrpSpPr/>
          <p:nvPr/>
        </p:nvGrpSpPr>
        <p:grpSpPr>
          <a:xfrm>
            <a:off x="817809" y="-152900"/>
            <a:ext cx="5381285" cy="5921687"/>
            <a:chOff x="1315350" y="-610100"/>
            <a:chExt cx="5381285" cy="5921687"/>
          </a:xfrm>
        </p:grpSpPr>
        <p:pic>
          <p:nvPicPr>
            <p:cNvPr id="5" name="Imagen 4" descr="Imagen que contiene señal, estacionamiento, teléfono, camiseta&#10;&#10;Descripción generada automáticamente">
              <a:extLst>
                <a:ext uri="{FF2B5EF4-FFF2-40B4-BE49-F238E27FC236}">
                  <a16:creationId xmlns:a16="http://schemas.microsoft.com/office/drawing/2014/main" xmlns="" id="{75056E57-96E6-44F9-8ED3-CE90AFF10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350" y="-610100"/>
              <a:ext cx="5381285" cy="5921687"/>
            </a:xfrm>
            <a:prstGeom prst="rect">
              <a:avLst/>
            </a:prstGeom>
          </p:spPr>
        </p:pic>
        <p:pic>
          <p:nvPicPr>
            <p:cNvPr id="7" name="Imagen 6" descr="Imagen que contiene foto, alimentos, firmar&#10;&#10;Descripción generada automáticamente">
              <a:extLst>
                <a:ext uri="{FF2B5EF4-FFF2-40B4-BE49-F238E27FC236}">
                  <a16:creationId xmlns:a16="http://schemas.microsoft.com/office/drawing/2014/main" xmlns="" id="{ECB9CDCB-4248-4CC3-946A-FE4794E59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71" t="6457" r="23586" b="69748"/>
            <a:stretch/>
          </p:blipFill>
          <p:spPr>
            <a:xfrm>
              <a:off x="4545106" y="1237131"/>
              <a:ext cx="1640540" cy="2773259"/>
            </a:xfrm>
            <a:prstGeom prst="rect">
              <a:avLst/>
            </a:prstGeom>
          </p:spPr>
        </p:pic>
      </p:grpSp>
      <p:pic>
        <p:nvPicPr>
          <p:cNvPr id="8" name="Imagen 7" descr="Imagen que contiene foto, alimentos, firmar&#10;&#10;Descripción generada automáticamente">
            <a:extLst>
              <a:ext uri="{FF2B5EF4-FFF2-40B4-BE49-F238E27FC236}">
                <a16:creationId xmlns:a16="http://schemas.microsoft.com/office/drawing/2014/main" xmlns="" id="{22D88F45-C753-4FDC-90D5-61DB407C1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7" t="6564" r="22532" b="69641"/>
          <a:stretch/>
        </p:blipFill>
        <p:spPr>
          <a:xfrm>
            <a:off x="9906000" y="1125551"/>
            <a:ext cx="2293953" cy="19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9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142EECF-D386-41CC-9825-04340DA5EBF5}"/>
              </a:ext>
            </a:extLst>
          </p:cNvPr>
          <p:cNvSpPr txBox="1"/>
          <p:nvPr/>
        </p:nvSpPr>
        <p:spPr>
          <a:xfrm>
            <a:off x="-2197509" y="303245"/>
            <a:ext cx="260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latin typeface="Abril Fatface" panose="02000503000000020003" pitchFamily="50" charset="0"/>
              </a:rPr>
              <a:t>Caja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B6CF6E80-C612-4F03-BC6B-B953CD84A7A3}"/>
              </a:ext>
            </a:extLst>
          </p:cNvPr>
          <p:cNvGrpSpPr/>
          <p:nvPr/>
        </p:nvGrpSpPr>
        <p:grpSpPr>
          <a:xfrm>
            <a:off x="2343967" y="303245"/>
            <a:ext cx="5218065" cy="5409127"/>
            <a:chOff x="1857225" y="458936"/>
            <a:chExt cx="6699671" cy="5589638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xmlns="" id="{D7C3D8E9-2C60-42ED-9345-A293F14E4A8F}"/>
                </a:ext>
              </a:extLst>
            </p:cNvPr>
            <p:cNvGrpSpPr/>
            <p:nvPr/>
          </p:nvGrpSpPr>
          <p:grpSpPr>
            <a:xfrm>
              <a:off x="1857225" y="458936"/>
              <a:ext cx="6699671" cy="5589638"/>
              <a:chOff x="1220426" y="-14748"/>
              <a:chExt cx="7658102" cy="6872990"/>
            </a:xfrm>
            <a:solidFill>
              <a:schemeClr val="tx1"/>
            </a:solidFill>
          </p:grpSpPr>
          <p:sp>
            <p:nvSpPr>
              <p:cNvPr id="6" name="Rectángulo: esquinas redondeadas 5">
                <a:extLst>
                  <a:ext uri="{FF2B5EF4-FFF2-40B4-BE49-F238E27FC236}">
                    <a16:creationId xmlns:a16="http://schemas.microsoft.com/office/drawing/2014/main" xmlns="" id="{1C6B7C54-1281-468A-8443-860EE315B2D0}"/>
                  </a:ext>
                </a:extLst>
              </p:cNvPr>
              <p:cNvSpPr/>
              <p:nvPr/>
            </p:nvSpPr>
            <p:spPr>
              <a:xfrm>
                <a:off x="2004551" y="1538092"/>
                <a:ext cx="2784987" cy="3767310"/>
              </a:xfrm>
              <a:prstGeom prst="roundRect">
                <a:avLst>
                  <a:gd name="adj" fmla="val 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xmlns="" id="{FC0967C4-B587-4356-BD53-16ECABD09220}"/>
                  </a:ext>
                </a:extLst>
              </p:cNvPr>
              <p:cNvSpPr/>
              <p:nvPr/>
            </p:nvSpPr>
            <p:spPr>
              <a:xfrm>
                <a:off x="5573661" y="1538092"/>
                <a:ext cx="2784987" cy="3767310"/>
              </a:xfrm>
              <a:custGeom>
                <a:avLst/>
                <a:gdLst>
                  <a:gd name="connsiteX0" fmla="*/ 0 w 2784987"/>
                  <a:gd name="connsiteY0" fmla="*/ 0 h 3767310"/>
                  <a:gd name="connsiteX1" fmla="*/ 852726 w 2784987"/>
                  <a:gd name="connsiteY1" fmla="*/ 0 h 3767310"/>
                  <a:gd name="connsiteX2" fmla="*/ 862080 w 2784987"/>
                  <a:gd name="connsiteY2" fmla="*/ 30137 h 3767310"/>
                  <a:gd name="connsiteX3" fmla="*/ 1127691 w 2784987"/>
                  <a:gd name="connsiteY3" fmla="*/ 206195 h 3767310"/>
                  <a:gd name="connsiteX4" fmla="*/ 1657293 w 2784987"/>
                  <a:gd name="connsiteY4" fmla="*/ 206195 h 3767310"/>
                  <a:gd name="connsiteX5" fmla="*/ 1922904 w 2784987"/>
                  <a:gd name="connsiteY5" fmla="*/ 30137 h 3767310"/>
                  <a:gd name="connsiteX6" fmla="*/ 1932259 w 2784987"/>
                  <a:gd name="connsiteY6" fmla="*/ 0 h 3767310"/>
                  <a:gd name="connsiteX7" fmla="*/ 2784987 w 2784987"/>
                  <a:gd name="connsiteY7" fmla="*/ 0 h 3767310"/>
                  <a:gd name="connsiteX8" fmla="*/ 2784987 w 2784987"/>
                  <a:gd name="connsiteY8" fmla="*/ 3767310 h 3767310"/>
                  <a:gd name="connsiteX9" fmla="*/ 0 w 2784987"/>
                  <a:gd name="connsiteY9" fmla="*/ 3767310 h 376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84987" h="3767310">
                    <a:moveTo>
                      <a:pt x="0" y="0"/>
                    </a:moveTo>
                    <a:lnTo>
                      <a:pt x="852726" y="0"/>
                    </a:lnTo>
                    <a:lnTo>
                      <a:pt x="862080" y="30137"/>
                    </a:lnTo>
                    <a:cubicBezTo>
                      <a:pt x="905841" y="133599"/>
                      <a:pt x="1008288" y="206195"/>
                      <a:pt x="1127691" y="206195"/>
                    </a:cubicBezTo>
                    <a:lnTo>
                      <a:pt x="1657293" y="206195"/>
                    </a:lnTo>
                    <a:cubicBezTo>
                      <a:pt x="1776696" y="206195"/>
                      <a:pt x="1879143" y="133599"/>
                      <a:pt x="1922904" y="30137"/>
                    </a:cubicBezTo>
                    <a:lnTo>
                      <a:pt x="1932259" y="0"/>
                    </a:lnTo>
                    <a:lnTo>
                      <a:pt x="2784987" y="0"/>
                    </a:lnTo>
                    <a:lnTo>
                      <a:pt x="2784987" y="3767310"/>
                    </a:lnTo>
                    <a:lnTo>
                      <a:pt x="0" y="376731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L"/>
              </a:p>
            </p:txBody>
          </p:sp>
          <p:sp>
            <p:nvSpPr>
              <p:cNvPr id="14" name="Rectángulo: esquinas redondeadas 13">
                <a:extLst>
                  <a:ext uri="{FF2B5EF4-FFF2-40B4-BE49-F238E27FC236}">
                    <a16:creationId xmlns:a16="http://schemas.microsoft.com/office/drawing/2014/main" xmlns="" id="{95C81183-DFF1-4910-9544-85FD67A60D1E}"/>
                  </a:ext>
                </a:extLst>
              </p:cNvPr>
              <p:cNvSpPr/>
              <p:nvPr/>
            </p:nvSpPr>
            <p:spPr>
              <a:xfrm>
                <a:off x="4789536" y="1537850"/>
                <a:ext cx="784123" cy="3767310"/>
              </a:xfrm>
              <a:prstGeom prst="roundRect">
                <a:avLst>
                  <a:gd name="adj" fmla="val 0"/>
                </a:avLst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5" name="Rectángulo: esquinas redondeadas 14">
                <a:extLst>
                  <a:ext uri="{FF2B5EF4-FFF2-40B4-BE49-F238E27FC236}">
                    <a16:creationId xmlns:a16="http://schemas.microsoft.com/office/drawing/2014/main" xmlns="" id="{1CB1E5CE-CCFF-40A1-894D-0355D6F9493F}"/>
                  </a:ext>
                </a:extLst>
              </p:cNvPr>
              <p:cNvSpPr/>
              <p:nvPr/>
            </p:nvSpPr>
            <p:spPr>
              <a:xfrm>
                <a:off x="1220428" y="1538092"/>
                <a:ext cx="784123" cy="3767310"/>
              </a:xfrm>
              <a:prstGeom prst="roundRect">
                <a:avLst>
                  <a:gd name="adj" fmla="val 0"/>
                </a:avLst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6" name="Trapecio 15">
                <a:extLst>
                  <a:ext uri="{FF2B5EF4-FFF2-40B4-BE49-F238E27FC236}">
                    <a16:creationId xmlns:a16="http://schemas.microsoft.com/office/drawing/2014/main" xmlns="" id="{B7EFC556-E5A0-425B-9EAF-85AC8D319373}"/>
                  </a:ext>
                </a:extLst>
              </p:cNvPr>
              <p:cNvSpPr/>
              <p:nvPr/>
            </p:nvSpPr>
            <p:spPr>
              <a:xfrm rot="5400000">
                <a:off x="6734933" y="3161808"/>
                <a:ext cx="3767310" cy="519881"/>
              </a:xfrm>
              <a:prstGeom prst="trapezoid">
                <a:avLst>
                  <a:gd name="adj" fmla="val 82234"/>
                </a:avLst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7" name="Rectángulo: esquinas redondeadas 16">
                <a:extLst>
                  <a:ext uri="{FF2B5EF4-FFF2-40B4-BE49-F238E27FC236}">
                    <a16:creationId xmlns:a16="http://schemas.microsoft.com/office/drawing/2014/main" xmlns="" id="{A7BBD85E-23FD-4A70-ADFA-688095C05D13}"/>
                  </a:ext>
                </a:extLst>
              </p:cNvPr>
              <p:cNvSpPr/>
              <p:nvPr/>
            </p:nvSpPr>
            <p:spPr>
              <a:xfrm>
                <a:off x="2004549" y="753969"/>
                <a:ext cx="2784987" cy="784123"/>
              </a:xfrm>
              <a:prstGeom prst="roundRect">
                <a:avLst>
                  <a:gd name="adj" fmla="val 0"/>
                </a:avLst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8" name="Rectángulo: esquinas redondeadas 17">
                <a:extLst>
                  <a:ext uri="{FF2B5EF4-FFF2-40B4-BE49-F238E27FC236}">
                    <a16:creationId xmlns:a16="http://schemas.microsoft.com/office/drawing/2014/main" xmlns="" id="{15EC9F4F-7A06-4C98-8FA4-E5AC69383EED}"/>
                  </a:ext>
                </a:extLst>
              </p:cNvPr>
              <p:cNvSpPr/>
              <p:nvPr/>
            </p:nvSpPr>
            <p:spPr>
              <a:xfrm>
                <a:off x="5573660" y="5305402"/>
                <a:ext cx="2784987" cy="784123"/>
              </a:xfrm>
              <a:prstGeom prst="roundRect">
                <a:avLst>
                  <a:gd name="adj" fmla="val 0"/>
                </a:avLst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Rectángulo: esquinas superiores cortadas 18">
                <a:extLst>
                  <a:ext uri="{FF2B5EF4-FFF2-40B4-BE49-F238E27FC236}">
                    <a16:creationId xmlns:a16="http://schemas.microsoft.com/office/drawing/2014/main" xmlns="" id="{B48E8636-24CF-432E-A91E-D88A16023B1E}"/>
                  </a:ext>
                </a:extLst>
              </p:cNvPr>
              <p:cNvSpPr/>
              <p:nvPr/>
            </p:nvSpPr>
            <p:spPr>
              <a:xfrm>
                <a:off x="2004550" y="-14748"/>
                <a:ext cx="2784987" cy="769046"/>
              </a:xfrm>
              <a:prstGeom prst="snip2SameRect">
                <a:avLst>
                  <a:gd name="adj1" fmla="val 28173"/>
                  <a:gd name="adj2" fmla="val 0"/>
                </a:avLst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Rectángulo: esquinas superiores cortadas 19">
                <a:extLst>
                  <a:ext uri="{FF2B5EF4-FFF2-40B4-BE49-F238E27FC236}">
                    <a16:creationId xmlns:a16="http://schemas.microsoft.com/office/drawing/2014/main" xmlns="" id="{530BB01F-95B9-42BC-9264-ADF43DDD8384}"/>
                  </a:ext>
                </a:extLst>
              </p:cNvPr>
              <p:cNvSpPr/>
              <p:nvPr/>
            </p:nvSpPr>
            <p:spPr>
              <a:xfrm rot="10800000">
                <a:off x="5573660" y="6089196"/>
                <a:ext cx="2784987" cy="769046"/>
              </a:xfrm>
              <a:prstGeom prst="snip2SameRect">
                <a:avLst>
                  <a:gd name="adj1" fmla="val 28173"/>
                  <a:gd name="adj2" fmla="val 0"/>
                </a:avLst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Rectángulo: esquinas superiores cortadas 20">
                <a:extLst>
                  <a:ext uri="{FF2B5EF4-FFF2-40B4-BE49-F238E27FC236}">
                    <a16:creationId xmlns:a16="http://schemas.microsoft.com/office/drawing/2014/main" xmlns="" id="{3B367FD0-EE86-4665-8943-35065D78A3AF}"/>
                  </a:ext>
                </a:extLst>
              </p:cNvPr>
              <p:cNvSpPr/>
              <p:nvPr/>
            </p:nvSpPr>
            <p:spPr>
              <a:xfrm>
                <a:off x="1220426" y="958646"/>
                <a:ext cx="784123" cy="579204"/>
              </a:xfrm>
              <a:prstGeom prst="snip2SameRect">
                <a:avLst>
                  <a:gd name="adj1" fmla="val 35812"/>
                  <a:gd name="adj2" fmla="val 0"/>
                </a:avLst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Rectángulo: esquinas superiores cortadas 21">
                <a:extLst>
                  <a:ext uri="{FF2B5EF4-FFF2-40B4-BE49-F238E27FC236}">
                    <a16:creationId xmlns:a16="http://schemas.microsoft.com/office/drawing/2014/main" xmlns="" id="{376523EF-A5F5-49BD-AB14-1A6D523DD515}"/>
                  </a:ext>
                </a:extLst>
              </p:cNvPr>
              <p:cNvSpPr/>
              <p:nvPr/>
            </p:nvSpPr>
            <p:spPr>
              <a:xfrm>
                <a:off x="4789535" y="958646"/>
                <a:ext cx="784123" cy="579204"/>
              </a:xfrm>
              <a:prstGeom prst="snip2SameRect">
                <a:avLst>
                  <a:gd name="adj1" fmla="val 35812"/>
                  <a:gd name="adj2" fmla="val 0"/>
                </a:avLst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: esquinas superiores cortadas 22">
                <a:extLst>
                  <a:ext uri="{FF2B5EF4-FFF2-40B4-BE49-F238E27FC236}">
                    <a16:creationId xmlns:a16="http://schemas.microsoft.com/office/drawing/2014/main" xmlns="" id="{CDF50601-880A-4BD0-9025-92FCA773BFB8}"/>
                  </a:ext>
                </a:extLst>
              </p:cNvPr>
              <p:cNvSpPr/>
              <p:nvPr/>
            </p:nvSpPr>
            <p:spPr>
              <a:xfrm rot="10800000">
                <a:off x="1220426" y="5305160"/>
                <a:ext cx="784123" cy="579204"/>
              </a:xfrm>
              <a:prstGeom prst="snip2SameRect">
                <a:avLst>
                  <a:gd name="adj1" fmla="val 35812"/>
                  <a:gd name="adj2" fmla="val 0"/>
                </a:avLst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: esquinas superiores cortadas 23">
                <a:extLst>
                  <a:ext uri="{FF2B5EF4-FFF2-40B4-BE49-F238E27FC236}">
                    <a16:creationId xmlns:a16="http://schemas.microsoft.com/office/drawing/2014/main" xmlns="" id="{84AD85F1-095D-44C0-96D1-94061DFC8CC7}"/>
                  </a:ext>
                </a:extLst>
              </p:cNvPr>
              <p:cNvSpPr/>
              <p:nvPr/>
            </p:nvSpPr>
            <p:spPr>
              <a:xfrm rot="10800000">
                <a:off x="4789535" y="5305039"/>
                <a:ext cx="784123" cy="579204"/>
              </a:xfrm>
              <a:prstGeom prst="snip2SameRect">
                <a:avLst>
                  <a:gd name="adj1" fmla="val 35812"/>
                  <a:gd name="adj2" fmla="val 0"/>
                </a:avLst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xmlns="" id="{81EBD61E-F1DB-4C34-A53F-127FA05FE8A9}"/>
                </a:ext>
              </a:extLst>
            </p:cNvPr>
            <p:cNvSpPr txBox="1"/>
            <p:nvPr/>
          </p:nvSpPr>
          <p:spPr>
            <a:xfrm>
              <a:off x="2396272" y="1198653"/>
              <a:ext cx="2606651" cy="413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0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Retos Tik Tok</a:t>
              </a:r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xmlns="" id="{4777FCD1-4E72-4445-95EB-0D9C000CF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2435680" y="2120474"/>
              <a:ext cx="2432807" cy="1828800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xmlns="" id="{216E4FAF-D68A-4A2B-8206-8601E83CB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94"/>
            <a:stretch/>
          </p:blipFill>
          <p:spPr>
            <a:xfrm>
              <a:off x="2382819" y="3900918"/>
              <a:ext cx="2432808" cy="62782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xmlns="" id="{E9EE8F40-B16C-4005-9050-50AB0BD64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8"/>
            <a:stretch/>
          </p:blipFill>
          <p:spPr>
            <a:xfrm>
              <a:off x="5511288" y="2237306"/>
              <a:ext cx="2432807" cy="1828800"/>
            </a:xfrm>
            <a:prstGeom prst="rect">
              <a:avLst/>
            </a:prstGeom>
          </p:spPr>
        </p:pic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xmlns="" id="{0FD010E4-6D45-4ECC-9BB8-4D8FD932F0CC}"/>
                </a:ext>
              </a:extLst>
            </p:cNvPr>
            <p:cNvSpPr txBox="1"/>
            <p:nvPr/>
          </p:nvSpPr>
          <p:spPr>
            <a:xfrm rot="16200000">
              <a:off x="3949447" y="2992146"/>
              <a:ext cx="2606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8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Retos Tik Tok</a:t>
              </a: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xmlns="" id="{7A7EF036-C66D-4375-B669-52FF994A3C07}"/>
                </a:ext>
              </a:extLst>
            </p:cNvPr>
            <p:cNvSpPr txBox="1"/>
            <p:nvPr/>
          </p:nvSpPr>
          <p:spPr>
            <a:xfrm rot="16200000">
              <a:off x="827454" y="2992145"/>
              <a:ext cx="2606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800" dirty="0">
                  <a:solidFill>
                    <a:schemeClr val="bg1"/>
                  </a:solidFill>
                  <a:latin typeface="Abril Fatface" panose="02000503000000020003" pitchFamily="50" charset="0"/>
                </a:rPr>
                <a:t>Retos Tik Tok</a:t>
              </a: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xmlns="" id="{DA2BE448-6CAD-4D59-8A9B-64F695F61EA7}"/>
                </a:ext>
              </a:extLst>
            </p:cNvPr>
            <p:cNvSpPr txBox="1"/>
            <p:nvPr/>
          </p:nvSpPr>
          <p:spPr>
            <a:xfrm>
              <a:off x="5547088" y="4200965"/>
              <a:ext cx="2501687" cy="477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>
                  <a:solidFill>
                    <a:schemeClr val="bg1"/>
                  </a:solidFill>
                </a:rPr>
                <a:t>Un juego de retos para jugar en familia y amigos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37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219AE56-81E6-48F9-9A92-19F9C0884D3D}"/>
              </a:ext>
            </a:extLst>
          </p:cNvPr>
          <p:cNvSpPr txBox="1"/>
          <p:nvPr/>
        </p:nvSpPr>
        <p:spPr>
          <a:xfrm>
            <a:off x="1902542" y="1136430"/>
            <a:ext cx="65925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/>
              <a:t>Es un  juego de entretención consiste en hacer varios retos con la popular app de </a:t>
            </a:r>
            <a:r>
              <a:rPr lang="es-CL" sz="2000" dirty="0" err="1"/>
              <a:t>tik</a:t>
            </a:r>
            <a:r>
              <a:rPr lang="es-CL" sz="2000" dirty="0"/>
              <a:t> </a:t>
            </a:r>
            <a:r>
              <a:rPr lang="es-CL" sz="2000" dirty="0" err="1"/>
              <a:t>tok</a:t>
            </a:r>
            <a:r>
              <a:rPr lang="es-CL" sz="2000" dirty="0"/>
              <a:t> en conjunto con tu familia o amigos. </a:t>
            </a:r>
          </a:p>
          <a:p>
            <a:pPr algn="ctr"/>
            <a:r>
              <a:rPr lang="es-CL" sz="2000" dirty="0" err="1"/>
              <a:t>Ej</a:t>
            </a:r>
            <a:r>
              <a:rPr lang="es-CL" sz="2000" dirty="0"/>
              <a:t>: si sacas el “Todos bailan la Macarena” todo los participantes tienes que bailarlo tal cual el video original mientras otra persona que no este participando lo graba por la app. </a:t>
            </a:r>
          </a:p>
          <a:p>
            <a:pPr algn="ctr"/>
            <a:r>
              <a:rPr lang="es-CL" sz="2000" dirty="0"/>
              <a:t>El que se equivoca será el perdedor podrá hacer otro reto para seguir participando o abandonar el juego. </a:t>
            </a:r>
          </a:p>
          <a:p>
            <a:pPr algn="ctr"/>
            <a:r>
              <a:rPr lang="es-CL" sz="2000" dirty="0"/>
              <a:t>En total son 30 retos distintos para jugar en familia. </a:t>
            </a:r>
          </a:p>
        </p:txBody>
      </p:sp>
    </p:spTree>
    <p:extLst>
      <p:ext uri="{BB962C8B-B14F-4D97-AF65-F5344CB8AC3E}">
        <p14:creationId xmlns:p14="http://schemas.microsoft.com/office/powerpoint/2010/main" val="358197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572</Words>
  <Application>Microsoft Office PowerPoint</Application>
  <PresentationFormat>A4 (210 x 297 mm)</PresentationFormat>
  <Paragraphs>109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 Light</vt:lpstr>
      <vt:lpstr>Abril Fatface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lastModifiedBy>Megaidea.Net</cp:lastModifiedBy>
  <cp:revision>28</cp:revision>
  <cp:lastPrinted>2020-07-24T23:42:29Z</cp:lastPrinted>
  <dcterms:created xsi:type="dcterms:W3CDTF">2020-07-24T22:15:30Z</dcterms:created>
  <dcterms:modified xsi:type="dcterms:W3CDTF">2020-07-30T12:58:28Z</dcterms:modified>
</cp:coreProperties>
</file>