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7199313" cy="5040313"/>
  <p:notesSz cx="9144000" cy="6858000"/>
  <p:embeddedFontLst>
    <p:embeddedFont>
      <p:font typeface="Matilda " panose="02000606020000020004" pitchFamily="2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Arial Black" panose="020B0A04020102020204" pitchFamily="34" charset="0"/>
      <p:regular r:id="rId6"/>
      <p:bold r:id="rId7"/>
      <p: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Lobster 1.3" panose="02000506000000020003" pitchFamily="50" charset="0"/>
      <p:regular r:id="rId13"/>
    </p:embeddedFont>
  </p:embeddedFontLst>
  <p:defaultTextStyle>
    <a:defPPr>
      <a:defRPr lang="en-US"/>
    </a:defPPr>
    <a:lvl1pPr marL="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732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464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196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4928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66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391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6123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49855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8" userDrawn="1">
          <p15:clr>
            <a:srgbClr val="A4A3A4"/>
          </p15:clr>
        </p15:guide>
        <p15:guide id="2" pos="22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40B"/>
    <a:srgbClr val="810100"/>
    <a:srgbClr val="283D02"/>
    <a:srgbClr val="F3231B"/>
    <a:srgbClr val="752214"/>
    <a:srgbClr val="285F9D"/>
    <a:srgbClr val="964A12"/>
    <a:srgbClr val="911A1B"/>
    <a:srgbClr val="FED681"/>
    <a:srgbClr val="E291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95" d="100"/>
          <a:sy n="95" d="100"/>
        </p:scale>
        <p:origin x="630" y="66"/>
      </p:cViewPr>
      <p:guideLst>
        <p:guide orient="horz" pos="1588"/>
        <p:guide pos="22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824885"/>
            <a:ext cx="6119416" cy="1754776"/>
          </a:xfrm>
        </p:spPr>
        <p:txBody>
          <a:bodyPr anchor="b"/>
          <a:lstStyle>
            <a:lvl1pPr algn="ctr">
              <a:defRPr sz="441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2647331"/>
            <a:ext cx="5399485" cy="1216909"/>
          </a:xfrm>
        </p:spPr>
        <p:txBody>
          <a:bodyPr/>
          <a:lstStyle>
            <a:lvl1pPr marL="0" indent="0" algn="ctr">
              <a:buNone/>
              <a:defRPr sz="1764"/>
            </a:lvl1pPr>
            <a:lvl2pPr marL="336042" indent="0" algn="ctr">
              <a:buNone/>
              <a:defRPr sz="1470"/>
            </a:lvl2pPr>
            <a:lvl3pPr marL="672084" indent="0" algn="ctr">
              <a:buNone/>
              <a:defRPr sz="1323"/>
            </a:lvl3pPr>
            <a:lvl4pPr marL="1008126" indent="0" algn="ctr">
              <a:buNone/>
              <a:defRPr sz="1176"/>
            </a:lvl4pPr>
            <a:lvl5pPr marL="1344168" indent="0" algn="ctr">
              <a:buNone/>
              <a:defRPr sz="1176"/>
            </a:lvl5pPr>
            <a:lvl6pPr marL="1680210" indent="0" algn="ctr">
              <a:buNone/>
              <a:defRPr sz="1176"/>
            </a:lvl6pPr>
            <a:lvl7pPr marL="2016252" indent="0" algn="ctr">
              <a:buNone/>
              <a:defRPr sz="1176"/>
            </a:lvl7pPr>
            <a:lvl8pPr marL="2352294" indent="0" algn="ctr">
              <a:buNone/>
              <a:defRPr sz="1176"/>
            </a:lvl8pPr>
            <a:lvl9pPr marL="2688336" indent="0" algn="ctr">
              <a:buNone/>
              <a:defRPr sz="117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09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6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268350"/>
            <a:ext cx="1552352" cy="427143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268350"/>
            <a:ext cx="4567064" cy="427143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28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05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256579"/>
            <a:ext cx="6209407" cy="2096630"/>
          </a:xfrm>
        </p:spPr>
        <p:txBody>
          <a:bodyPr anchor="b"/>
          <a:lstStyle>
            <a:lvl1pPr>
              <a:defRPr sz="441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3373044"/>
            <a:ext cx="6209407" cy="1102568"/>
          </a:xfrm>
        </p:spPr>
        <p:txBody>
          <a:bodyPr/>
          <a:lstStyle>
            <a:lvl1pPr marL="0" indent="0">
              <a:buNone/>
              <a:defRPr sz="1764">
                <a:solidFill>
                  <a:schemeClr val="tx1"/>
                </a:solidFill>
              </a:defRPr>
            </a:lvl1pPr>
            <a:lvl2pPr marL="336042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2pPr>
            <a:lvl3pPr marL="67208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00812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16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21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252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229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833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5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341750"/>
            <a:ext cx="3059708" cy="31980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341750"/>
            <a:ext cx="3059708" cy="31980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43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268351"/>
            <a:ext cx="6209407" cy="97422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235577"/>
            <a:ext cx="3045646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1841114"/>
            <a:ext cx="3045646" cy="270800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235577"/>
            <a:ext cx="3060646" cy="605537"/>
          </a:xfrm>
        </p:spPr>
        <p:txBody>
          <a:bodyPr anchor="b"/>
          <a:lstStyle>
            <a:lvl1pPr marL="0" indent="0">
              <a:buNone/>
              <a:defRPr sz="1764" b="1"/>
            </a:lvl1pPr>
            <a:lvl2pPr marL="336042" indent="0">
              <a:buNone/>
              <a:defRPr sz="1470" b="1"/>
            </a:lvl2pPr>
            <a:lvl3pPr marL="672084" indent="0">
              <a:buNone/>
              <a:defRPr sz="1323" b="1"/>
            </a:lvl3pPr>
            <a:lvl4pPr marL="1008126" indent="0">
              <a:buNone/>
              <a:defRPr sz="1176" b="1"/>
            </a:lvl4pPr>
            <a:lvl5pPr marL="1344168" indent="0">
              <a:buNone/>
              <a:defRPr sz="1176" b="1"/>
            </a:lvl5pPr>
            <a:lvl6pPr marL="1680210" indent="0">
              <a:buNone/>
              <a:defRPr sz="1176" b="1"/>
            </a:lvl6pPr>
            <a:lvl7pPr marL="2016252" indent="0">
              <a:buNone/>
              <a:defRPr sz="1176" b="1"/>
            </a:lvl7pPr>
            <a:lvl8pPr marL="2352294" indent="0">
              <a:buNone/>
              <a:defRPr sz="1176" b="1"/>
            </a:lvl8pPr>
            <a:lvl9pPr marL="2688336" indent="0">
              <a:buNone/>
              <a:defRPr sz="117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1841114"/>
            <a:ext cx="3060646" cy="270800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2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8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36021"/>
            <a:ext cx="2321966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725713"/>
            <a:ext cx="3644652" cy="3581889"/>
          </a:xfrm>
        </p:spPr>
        <p:txBody>
          <a:bodyPr/>
          <a:lstStyle>
            <a:lvl1pPr>
              <a:defRPr sz="2352"/>
            </a:lvl1pPr>
            <a:lvl2pPr>
              <a:defRPr sz="2058"/>
            </a:lvl2pPr>
            <a:lvl3pPr>
              <a:defRPr sz="1764"/>
            </a:lvl3pPr>
            <a:lvl4pPr>
              <a:defRPr sz="1470"/>
            </a:lvl4pPr>
            <a:lvl5pPr>
              <a:defRPr sz="1470"/>
            </a:lvl5pPr>
            <a:lvl6pPr>
              <a:defRPr sz="1470"/>
            </a:lvl6pPr>
            <a:lvl7pPr>
              <a:defRPr sz="1470"/>
            </a:lvl7pPr>
            <a:lvl8pPr>
              <a:defRPr sz="1470"/>
            </a:lvl8pPr>
            <a:lvl9pPr>
              <a:defRPr sz="147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512094"/>
            <a:ext cx="2321966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36021"/>
            <a:ext cx="2321966" cy="1176073"/>
          </a:xfrm>
        </p:spPr>
        <p:txBody>
          <a:bodyPr anchor="b"/>
          <a:lstStyle>
            <a:lvl1pPr>
              <a:defRPr sz="235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725713"/>
            <a:ext cx="3644652" cy="3581889"/>
          </a:xfrm>
        </p:spPr>
        <p:txBody>
          <a:bodyPr anchor="t"/>
          <a:lstStyle>
            <a:lvl1pPr marL="0" indent="0">
              <a:buNone/>
              <a:defRPr sz="2352"/>
            </a:lvl1pPr>
            <a:lvl2pPr marL="336042" indent="0">
              <a:buNone/>
              <a:defRPr sz="2058"/>
            </a:lvl2pPr>
            <a:lvl3pPr marL="672084" indent="0">
              <a:buNone/>
              <a:defRPr sz="1764"/>
            </a:lvl3pPr>
            <a:lvl4pPr marL="1008126" indent="0">
              <a:buNone/>
              <a:defRPr sz="1470"/>
            </a:lvl4pPr>
            <a:lvl5pPr marL="1344168" indent="0">
              <a:buNone/>
              <a:defRPr sz="1470"/>
            </a:lvl5pPr>
            <a:lvl6pPr marL="1680210" indent="0">
              <a:buNone/>
              <a:defRPr sz="1470"/>
            </a:lvl6pPr>
            <a:lvl7pPr marL="2016252" indent="0">
              <a:buNone/>
              <a:defRPr sz="1470"/>
            </a:lvl7pPr>
            <a:lvl8pPr marL="2352294" indent="0">
              <a:buNone/>
              <a:defRPr sz="1470"/>
            </a:lvl8pPr>
            <a:lvl9pPr marL="2688336" indent="0">
              <a:buNone/>
              <a:defRPr sz="147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512094"/>
            <a:ext cx="2321966" cy="2801341"/>
          </a:xfrm>
        </p:spPr>
        <p:txBody>
          <a:bodyPr/>
          <a:lstStyle>
            <a:lvl1pPr marL="0" indent="0">
              <a:buNone/>
              <a:defRPr sz="1176"/>
            </a:lvl1pPr>
            <a:lvl2pPr marL="336042" indent="0">
              <a:buNone/>
              <a:defRPr sz="1029"/>
            </a:lvl2pPr>
            <a:lvl3pPr marL="672084" indent="0">
              <a:buNone/>
              <a:defRPr sz="882"/>
            </a:lvl3pPr>
            <a:lvl4pPr marL="1008126" indent="0">
              <a:buNone/>
              <a:defRPr sz="735"/>
            </a:lvl4pPr>
            <a:lvl5pPr marL="1344168" indent="0">
              <a:buNone/>
              <a:defRPr sz="735"/>
            </a:lvl5pPr>
            <a:lvl6pPr marL="1680210" indent="0">
              <a:buNone/>
              <a:defRPr sz="735"/>
            </a:lvl6pPr>
            <a:lvl7pPr marL="2016252" indent="0">
              <a:buNone/>
              <a:defRPr sz="735"/>
            </a:lvl7pPr>
            <a:lvl8pPr marL="2352294" indent="0">
              <a:buNone/>
              <a:defRPr sz="735"/>
            </a:lvl8pPr>
            <a:lvl9pPr marL="2688336" indent="0">
              <a:buNone/>
              <a:defRPr sz="73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29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268351"/>
            <a:ext cx="6209407" cy="974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341750"/>
            <a:ext cx="6209407" cy="319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4671625"/>
            <a:ext cx="1619845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585B7-8004-4DC4-9F17-0DC4069C0948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4671625"/>
            <a:ext cx="2429768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4671625"/>
            <a:ext cx="1619845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5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72084" rtl="0" eaLnBrk="1" latinLnBrk="0" hangingPunct="1">
        <a:lnSpc>
          <a:spcPct val="90000"/>
        </a:lnSpc>
        <a:spcBef>
          <a:spcPct val="0"/>
        </a:spcBef>
        <a:buNone/>
        <a:defRPr sz="32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8021" indent="-168021" algn="l" defTabSz="672084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058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84010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3pPr>
      <a:lvl4pPr marL="117614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512189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848231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184273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856357" indent="-168021" algn="l" defTabSz="67208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4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168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252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294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336" algn="l" defTabSz="672084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gaIdea.Net"/>
          <p:cNvSpPr txBox="1"/>
          <p:nvPr/>
        </p:nvSpPr>
        <p:spPr>
          <a:xfrm>
            <a:off x="1325298" y="1259659"/>
            <a:ext cx="4602465" cy="912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2" dirty="0" err="1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Matilda " panose="02000606020000020004" pitchFamily="2" charset="0"/>
              </a:rPr>
              <a:t>Feliz</a:t>
            </a:r>
            <a:r>
              <a:rPr lang="en-US" sz="5332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Matilda " panose="02000606020000020004" pitchFamily="2" charset="0"/>
              </a:rPr>
              <a:t> </a:t>
            </a:r>
            <a:r>
              <a:rPr lang="en-US" sz="5332" dirty="0" err="1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Matilda " panose="02000606020000020004" pitchFamily="2" charset="0"/>
              </a:rPr>
              <a:t>Navidad</a:t>
            </a:r>
            <a:endParaRPr lang="en-US" sz="5332" dirty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Matilda " panose="02000606020000020004" pitchFamily="2" charset="0"/>
            </a:endParaRPr>
          </a:p>
        </p:txBody>
      </p:sp>
      <p:sp>
        <p:nvSpPr>
          <p:cNvPr id="12" name="MegaIdea.Net"/>
          <p:cNvSpPr txBox="1"/>
          <p:nvPr/>
        </p:nvSpPr>
        <p:spPr>
          <a:xfrm>
            <a:off x="2707936" y="4623284"/>
            <a:ext cx="1986198" cy="256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" dirty="0">
                <a:solidFill>
                  <a:schemeClr val="bg1"/>
                </a:solidFill>
                <a:effectLst>
                  <a:glow rad="152400">
                    <a:srgbClr val="283D02"/>
                  </a:glow>
                </a:effectLst>
                <a:latin typeface="Arial Black" panose="020B0A04020102020204" pitchFamily="34" charset="0"/>
              </a:rPr>
              <a:t>www.megaidea.net</a:t>
            </a:r>
          </a:p>
        </p:txBody>
      </p:sp>
      <p:sp>
        <p:nvSpPr>
          <p:cNvPr id="11" name="MegaIdea.Net"/>
          <p:cNvSpPr txBox="1"/>
          <p:nvPr/>
        </p:nvSpPr>
        <p:spPr>
          <a:xfrm>
            <a:off x="1570422" y="2168149"/>
            <a:ext cx="4263397" cy="953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866" dirty="0">
                <a:solidFill>
                  <a:srgbClr val="810100"/>
                </a:solidFill>
                <a:latin typeface="Lobster 1.3" panose="02000506000000020003" pitchFamily="50" charset="0"/>
              </a:rPr>
              <a:t>"Con todo mi cariño, te deseo que la magia de la navidad te ilumine y te ayude a conseguir todos tus sueños"</a:t>
            </a:r>
            <a:endParaRPr lang="en-US" sz="1866" dirty="0">
              <a:solidFill>
                <a:srgbClr val="810100"/>
              </a:solidFill>
              <a:latin typeface="Lobster 1.3" panose="02000506000000020003" pitchFamily="50" charset="0"/>
            </a:endParaRPr>
          </a:p>
        </p:txBody>
      </p:sp>
      <p:pic>
        <p:nvPicPr>
          <p:cNvPr id="3" name="Megaidea.Ne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96" y="120385"/>
            <a:ext cx="1449403" cy="1355893"/>
          </a:xfrm>
          <a:prstGeom prst="rect">
            <a:avLst/>
          </a:prstGeom>
        </p:spPr>
      </p:pic>
      <p:pic>
        <p:nvPicPr>
          <p:cNvPr id="14" name="Megaidea.Net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151" y="197001"/>
            <a:ext cx="1065337" cy="996606"/>
          </a:xfrm>
          <a:prstGeom prst="rect">
            <a:avLst/>
          </a:prstGeom>
        </p:spPr>
      </p:pic>
      <p:pic>
        <p:nvPicPr>
          <p:cNvPr id="4" name="Megaidea.Net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2204" y="2236285"/>
            <a:ext cx="2641022" cy="3015591"/>
          </a:xfrm>
          <a:prstGeom prst="rect">
            <a:avLst/>
          </a:prstGeom>
        </p:spPr>
      </p:pic>
      <p:pic>
        <p:nvPicPr>
          <p:cNvPr id="7" name="Megaidea.Ne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681" y="2645010"/>
            <a:ext cx="1849632" cy="2463281"/>
          </a:xfrm>
          <a:prstGeom prst="rect">
            <a:avLst/>
          </a:prstGeom>
        </p:spPr>
      </p:pic>
      <p:sp>
        <p:nvSpPr>
          <p:cNvPr id="15" name="MegaIdea.Net"/>
          <p:cNvSpPr txBox="1"/>
          <p:nvPr/>
        </p:nvSpPr>
        <p:spPr>
          <a:xfrm>
            <a:off x="2068409" y="3125107"/>
            <a:ext cx="3260874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866" dirty="0" err="1">
                <a:solidFill>
                  <a:srgbClr val="32340B"/>
                </a:solidFill>
                <a:latin typeface="Lobster 1.3" panose="02000506000000020003" pitchFamily="50" charset="0"/>
              </a:rPr>
              <a:t>Atte</a:t>
            </a:r>
            <a:r>
              <a:rPr lang="es-PE" sz="1866" dirty="0">
                <a:solidFill>
                  <a:srgbClr val="32340B"/>
                </a:solidFill>
                <a:latin typeface="Lobster 1.3" panose="02000506000000020003" pitchFamily="50" charset="0"/>
              </a:rPr>
              <a:t>: Familia Rodríguez</a:t>
            </a:r>
            <a:endParaRPr lang="en-US" sz="1866" dirty="0">
              <a:solidFill>
                <a:srgbClr val="32340B"/>
              </a:solidFill>
              <a:latin typeface="Lobster 1.3" panose="02000506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78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</TotalTime>
  <Words>32</Words>
  <Application>Microsoft Office PowerPoint</Application>
  <PresentationFormat>Personalizado</PresentationFormat>
  <Paragraphs>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Matilda </vt:lpstr>
      <vt:lpstr>Calibri Light</vt:lpstr>
      <vt:lpstr>Arial</vt:lpstr>
      <vt:lpstr>Arial Black</vt:lpstr>
      <vt:lpstr>Calibri</vt:lpstr>
      <vt:lpstr>Lobster 1.3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Navidad</cp:keywords>
  <cp:lastModifiedBy>Megaidea.Net</cp:lastModifiedBy>
  <cp:revision>27</cp:revision>
  <dcterms:created xsi:type="dcterms:W3CDTF">2019-10-29T16:11:17Z</dcterms:created>
  <dcterms:modified xsi:type="dcterms:W3CDTF">2019-12-10T18:13:27Z</dcterms:modified>
</cp:coreProperties>
</file>