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7199313" cy="4679950"/>
  <p:notesSz cx="9144000" cy="6858000"/>
  <p:embeddedFontLst>
    <p:embeddedFont>
      <p:font typeface="Keep on Truckin" panose="00000400000000000000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Lobster 1.3" panose="02000506000000020003" pitchFamily="50" charset="0"/>
      <p:regular r:id="rId10"/>
    </p:embeddedFont>
    <p:embeddedFont>
      <p:font typeface="Arial Black" panose="020B0A04020102020204" pitchFamily="34" charset="0"/>
      <p:regular r:id="rId11"/>
      <p:bold r:id="rId12"/>
      <p:italic r:id="rId13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4" userDrawn="1">
          <p15:clr>
            <a:srgbClr val="A4A3A4"/>
          </p15:clr>
        </p15:guide>
        <p15:guide id="2" pos="2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  <a:srgbClr val="283D02"/>
    <a:srgbClr val="820000"/>
    <a:srgbClr val="32340B"/>
    <a:srgbClr val="810100"/>
    <a:srgbClr val="F3231B"/>
    <a:srgbClr val="752214"/>
    <a:srgbClr val="285F9D"/>
    <a:srgbClr val="964A12"/>
    <a:srgbClr val="911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98" d="100"/>
          <a:sy n="98" d="100"/>
        </p:scale>
        <p:origin x="558" y="72"/>
      </p:cViewPr>
      <p:guideLst>
        <p:guide orient="horz" pos="1474"/>
        <p:guide pos="22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765909"/>
            <a:ext cx="6119416" cy="1629316"/>
          </a:xfrm>
        </p:spPr>
        <p:txBody>
          <a:bodyPr anchor="b"/>
          <a:lstStyle>
            <a:lvl1pPr algn="ctr">
              <a:defRPr sz="409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458058"/>
            <a:ext cx="5399485" cy="1129904"/>
          </a:xfrm>
        </p:spPr>
        <p:txBody>
          <a:bodyPr/>
          <a:lstStyle>
            <a:lvl1pPr marL="0" indent="0" algn="ctr">
              <a:buNone/>
              <a:defRPr sz="1638"/>
            </a:lvl1pPr>
            <a:lvl2pPr marL="311993" indent="0" algn="ctr">
              <a:buNone/>
              <a:defRPr sz="1365"/>
            </a:lvl2pPr>
            <a:lvl3pPr marL="623987" indent="0" algn="ctr">
              <a:buNone/>
              <a:defRPr sz="1228"/>
            </a:lvl3pPr>
            <a:lvl4pPr marL="935980" indent="0" algn="ctr">
              <a:buNone/>
              <a:defRPr sz="1092"/>
            </a:lvl4pPr>
            <a:lvl5pPr marL="1247973" indent="0" algn="ctr">
              <a:buNone/>
              <a:defRPr sz="1092"/>
            </a:lvl5pPr>
            <a:lvl6pPr marL="1559966" indent="0" algn="ctr">
              <a:buNone/>
              <a:defRPr sz="1092"/>
            </a:lvl6pPr>
            <a:lvl7pPr marL="1871960" indent="0" algn="ctr">
              <a:buNone/>
              <a:defRPr sz="1092"/>
            </a:lvl7pPr>
            <a:lvl8pPr marL="2183953" indent="0" algn="ctr">
              <a:buNone/>
              <a:defRPr sz="1092"/>
            </a:lvl8pPr>
            <a:lvl9pPr marL="2495946" indent="0" algn="ctr">
              <a:buNone/>
              <a:defRPr sz="109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7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0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49164"/>
            <a:ext cx="1552352" cy="396604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49164"/>
            <a:ext cx="4567064" cy="396604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8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4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166739"/>
            <a:ext cx="6209407" cy="1946729"/>
          </a:xfrm>
        </p:spPr>
        <p:txBody>
          <a:bodyPr anchor="b"/>
          <a:lstStyle>
            <a:lvl1pPr>
              <a:defRPr sz="409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131884"/>
            <a:ext cx="6209407" cy="1023739"/>
          </a:xfrm>
        </p:spPr>
        <p:txBody>
          <a:bodyPr/>
          <a:lstStyle>
            <a:lvl1pPr marL="0" indent="0">
              <a:buNone/>
              <a:defRPr sz="1638">
                <a:solidFill>
                  <a:schemeClr val="tx1"/>
                </a:solidFill>
              </a:defRPr>
            </a:lvl1pPr>
            <a:lvl2pPr marL="311993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2pPr>
            <a:lvl3pPr marL="62398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3pPr>
            <a:lvl4pPr marL="935980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4pPr>
            <a:lvl5pPr marL="1247973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5pPr>
            <a:lvl6pPr marL="1559966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6pPr>
            <a:lvl7pPr marL="1871960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7pPr>
            <a:lvl8pPr marL="2183953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8pPr>
            <a:lvl9pPr marL="2495946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1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245820"/>
            <a:ext cx="3059708" cy="29693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245820"/>
            <a:ext cx="3059708" cy="29693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2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49165"/>
            <a:ext cx="6209407" cy="90457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147238"/>
            <a:ext cx="3045646" cy="562244"/>
          </a:xfrm>
        </p:spPr>
        <p:txBody>
          <a:bodyPr anchor="b"/>
          <a:lstStyle>
            <a:lvl1pPr marL="0" indent="0">
              <a:buNone/>
              <a:defRPr sz="1638" b="1"/>
            </a:lvl1pPr>
            <a:lvl2pPr marL="311993" indent="0">
              <a:buNone/>
              <a:defRPr sz="1365" b="1"/>
            </a:lvl2pPr>
            <a:lvl3pPr marL="623987" indent="0">
              <a:buNone/>
              <a:defRPr sz="1228" b="1"/>
            </a:lvl3pPr>
            <a:lvl4pPr marL="935980" indent="0">
              <a:buNone/>
              <a:defRPr sz="1092" b="1"/>
            </a:lvl4pPr>
            <a:lvl5pPr marL="1247973" indent="0">
              <a:buNone/>
              <a:defRPr sz="1092" b="1"/>
            </a:lvl5pPr>
            <a:lvl6pPr marL="1559966" indent="0">
              <a:buNone/>
              <a:defRPr sz="1092" b="1"/>
            </a:lvl6pPr>
            <a:lvl7pPr marL="1871960" indent="0">
              <a:buNone/>
              <a:defRPr sz="1092" b="1"/>
            </a:lvl7pPr>
            <a:lvl8pPr marL="2183953" indent="0">
              <a:buNone/>
              <a:defRPr sz="1092" b="1"/>
            </a:lvl8pPr>
            <a:lvl9pPr marL="2495946" indent="0">
              <a:buNone/>
              <a:defRPr sz="109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709482"/>
            <a:ext cx="3045646" cy="25143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147238"/>
            <a:ext cx="3060646" cy="562244"/>
          </a:xfrm>
        </p:spPr>
        <p:txBody>
          <a:bodyPr anchor="b"/>
          <a:lstStyle>
            <a:lvl1pPr marL="0" indent="0">
              <a:buNone/>
              <a:defRPr sz="1638" b="1"/>
            </a:lvl1pPr>
            <a:lvl2pPr marL="311993" indent="0">
              <a:buNone/>
              <a:defRPr sz="1365" b="1"/>
            </a:lvl2pPr>
            <a:lvl3pPr marL="623987" indent="0">
              <a:buNone/>
              <a:defRPr sz="1228" b="1"/>
            </a:lvl3pPr>
            <a:lvl4pPr marL="935980" indent="0">
              <a:buNone/>
              <a:defRPr sz="1092" b="1"/>
            </a:lvl4pPr>
            <a:lvl5pPr marL="1247973" indent="0">
              <a:buNone/>
              <a:defRPr sz="1092" b="1"/>
            </a:lvl5pPr>
            <a:lvl6pPr marL="1559966" indent="0">
              <a:buNone/>
              <a:defRPr sz="1092" b="1"/>
            </a:lvl6pPr>
            <a:lvl7pPr marL="1871960" indent="0">
              <a:buNone/>
              <a:defRPr sz="1092" b="1"/>
            </a:lvl7pPr>
            <a:lvl8pPr marL="2183953" indent="0">
              <a:buNone/>
              <a:defRPr sz="1092" b="1"/>
            </a:lvl8pPr>
            <a:lvl9pPr marL="2495946" indent="0">
              <a:buNone/>
              <a:defRPr sz="109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709482"/>
            <a:ext cx="3060646" cy="25143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8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2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7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11997"/>
            <a:ext cx="2321966" cy="1091988"/>
          </a:xfrm>
        </p:spPr>
        <p:txBody>
          <a:bodyPr anchor="b"/>
          <a:lstStyle>
            <a:lvl1pPr>
              <a:defRPr sz="218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673827"/>
            <a:ext cx="3644652" cy="3325798"/>
          </a:xfrm>
        </p:spPr>
        <p:txBody>
          <a:bodyPr/>
          <a:lstStyle>
            <a:lvl1pPr>
              <a:defRPr sz="2184"/>
            </a:lvl1pPr>
            <a:lvl2pPr>
              <a:defRPr sz="1911"/>
            </a:lvl2pPr>
            <a:lvl3pPr>
              <a:defRPr sz="1638"/>
            </a:lvl3pPr>
            <a:lvl4pPr>
              <a:defRPr sz="1365"/>
            </a:lvl4pPr>
            <a:lvl5pPr>
              <a:defRPr sz="1365"/>
            </a:lvl5pPr>
            <a:lvl6pPr>
              <a:defRPr sz="1365"/>
            </a:lvl6pPr>
            <a:lvl7pPr>
              <a:defRPr sz="1365"/>
            </a:lvl7pPr>
            <a:lvl8pPr>
              <a:defRPr sz="1365"/>
            </a:lvl8pPr>
            <a:lvl9pPr>
              <a:defRPr sz="136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403985"/>
            <a:ext cx="2321966" cy="2601056"/>
          </a:xfrm>
        </p:spPr>
        <p:txBody>
          <a:bodyPr/>
          <a:lstStyle>
            <a:lvl1pPr marL="0" indent="0">
              <a:buNone/>
              <a:defRPr sz="1092"/>
            </a:lvl1pPr>
            <a:lvl2pPr marL="311993" indent="0">
              <a:buNone/>
              <a:defRPr sz="955"/>
            </a:lvl2pPr>
            <a:lvl3pPr marL="623987" indent="0">
              <a:buNone/>
              <a:defRPr sz="819"/>
            </a:lvl3pPr>
            <a:lvl4pPr marL="935980" indent="0">
              <a:buNone/>
              <a:defRPr sz="682"/>
            </a:lvl4pPr>
            <a:lvl5pPr marL="1247973" indent="0">
              <a:buNone/>
              <a:defRPr sz="682"/>
            </a:lvl5pPr>
            <a:lvl6pPr marL="1559966" indent="0">
              <a:buNone/>
              <a:defRPr sz="682"/>
            </a:lvl6pPr>
            <a:lvl7pPr marL="1871960" indent="0">
              <a:buNone/>
              <a:defRPr sz="682"/>
            </a:lvl7pPr>
            <a:lvl8pPr marL="2183953" indent="0">
              <a:buNone/>
              <a:defRPr sz="682"/>
            </a:lvl8pPr>
            <a:lvl9pPr marL="2495946" indent="0">
              <a:buNone/>
              <a:defRPr sz="68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0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11997"/>
            <a:ext cx="2321966" cy="1091988"/>
          </a:xfrm>
        </p:spPr>
        <p:txBody>
          <a:bodyPr anchor="b"/>
          <a:lstStyle>
            <a:lvl1pPr>
              <a:defRPr sz="218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673827"/>
            <a:ext cx="3644652" cy="3325798"/>
          </a:xfrm>
        </p:spPr>
        <p:txBody>
          <a:bodyPr anchor="t"/>
          <a:lstStyle>
            <a:lvl1pPr marL="0" indent="0">
              <a:buNone/>
              <a:defRPr sz="2184"/>
            </a:lvl1pPr>
            <a:lvl2pPr marL="311993" indent="0">
              <a:buNone/>
              <a:defRPr sz="1911"/>
            </a:lvl2pPr>
            <a:lvl3pPr marL="623987" indent="0">
              <a:buNone/>
              <a:defRPr sz="1638"/>
            </a:lvl3pPr>
            <a:lvl4pPr marL="935980" indent="0">
              <a:buNone/>
              <a:defRPr sz="1365"/>
            </a:lvl4pPr>
            <a:lvl5pPr marL="1247973" indent="0">
              <a:buNone/>
              <a:defRPr sz="1365"/>
            </a:lvl5pPr>
            <a:lvl6pPr marL="1559966" indent="0">
              <a:buNone/>
              <a:defRPr sz="1365"/>
            </a:lvl6pPr>
            <a:lvl7pPr marL="1871960" indent="0">
              <a:buNone/>
              <a:defRPr sz="1365"/>
            </a:lvl7pPr>
            <a:lvl8pPr marL="2183953" indent="0">
              <a:buNone/>
              <a:defRPr sz="1365"/>
            </a:lvl8pPr>
            <a:lvl9pPr marL="2495946" indent="0">
              <a:buNone/>
              <a:defRPr sz="136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403985"/>
            <a:ext cx="2321966" cy="2601056"/>
          </a:xfrm>
        </p:spPr>
        <p:txBody>
          <a:bodyPr/>
          <a:lstStyle>
            <a:lvl1pPr marL="0" indent="0">
              <a:buNone/>
              <a:defRPr sz="1092"/>
            </a:lvl1pPr>
            <a:lvl2pPr marL="311993" indent="0">
              <a:buNone/>
              <a:defRPr sz="955"/>
            </a:lvl2pPr>
            <a:lvl3pPr marL="623987" indent="0">
              <a:buNone/>
              <a:defRPr sz="819"/>
            </a:lvl3pPr>
            <a:lvl4pPr marL="935980" indent="0">
              <a:buNone/>
              <a:defRPr sz="682"/>
            </a:lvl4pPr>
            <a:lvl5pPr marL="1247973" indent="0">
              <a:buNone/>
              <a:defRPr sz="682"/>
            </a:lvl5pPr>
            <a:lvl6pPr marL="1559966" indent="0">
              <a:buNone/>
              <a:defRPr sz="682"/>
            </a:lvl6pPr>
            <a:lvl7pPr marL="1871960" indent="0">
              <a:buNone/>
              <a:defRPr sz="682"/>
            </a:lvl7pPr>
            <a:lvl8pPr marL="2183953" indent="0">
              <a:buNone/>
              <a:defRPr sz="682"/>
            </a:lvl8pPr>
            <a:lvl9pPr marL="2495946" indent="0">
              <a:buNone/>
              <a:defRPr sz="68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49165"/>
            <a:ext cx="6209407" cy="904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245820"/>
            <a:ext cx="6209407" cy="296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337621"/>
            <a:ext cx="1619845" cy="249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337621"/>
            <a:ext cx="2429768" cy="249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337621"/>
            <a:ext cx="1619845" cy="249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3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23987" rtl="0" eaLnBrk="1" latinLnBrk="0" hangingPunct="1">
        <a:lnSpc>
          <a:spcPct val="90000"/>
        </a:lnSpc>
        <a:spcBef>
          <a:spcPct val="0"/>
        </a:spcBef>
        <a:buNone/>
        <a:defRPr sz="30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5997" indent="-155997" algn="l" defTabSz="623987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1911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638" kern="1200">
          <a:solidFill>
            <a:schemeClr val="tx1"/>
          </a:solidFill>
          <a:latin typeface="+mn-lt"/>
          <a:ea typeface="+mn-ea"/>
          <a:cs typeface="+mn-cs"/>
        </a:defRPr>
      </a:lvl2pPr>
      <a:lvl3pPr marL="779983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365" kern="1200">
          <a:solidFill>
            <a:schemeClr val="tx1"/>
          </a:solidFill>
          <a:latin typeface="+mn-lt"/>
          <a:ea typeface="+mn-ea"/>
          <a:cs typeface="+mn-cs"/>
        </a:defRPr>
      </a:lvl3pPr>
      <a:lvl4pPr marL="1091976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5pPr>
      <a:lvl6pPr marL="1715963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6pPr>
      <a:lvl7pPr marL="2027956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7pPr>
      <a:lvl8pPr marL="2339950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8pPr>
      <a:lvl9pPr marL="2651943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1pPr>
      <a:lvl2pPr marL="311993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2pPr>
      <a:lvl3pPr marL="623987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3pPr>
      <a:lvl4pPr marL="935980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4pPr>
      <a:lvl5pPr marL="1247973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5pPr>
      <a:lvl6pPr marL="1559966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6pPr>
      <a:lvl7pPr marL="1871960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7pPr>
      <a:lvl8pPr marL="2183953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8pPr>
      <a:lvl9pPr marL="2495946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gaIdea.Ne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752" y="132905"/>
            <a:ext cx="2513287" cy="2632442"/>
          </a:xfrm>
          <a:prstGeom prst="rect">
            <a:avLst/>
          </a:prstGeom>
        </p:spPr>
      </p:pic>
      <p:sp>
        <p:nvSpPr>
          <p:cNvPr id="12" name="MegaIdea.Net"/>
          <p:cNvSpPr txBox="1"/>
          <p:nvPr/>
        </p:nvSpPr>
        <p:spPr>
          <a:xfrm>
            <a:off x="2614339" y="4313779"/>
            <a:ext cx="2016114" cy="27699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Arial Black" panose="020B0A04020102020204" pitchFamily="34" charset="0"/>
              </a:rPr>
              <a:t>www.megaidea.net</a:t>
            </a:r>
          </a:p>
        </p:txBody>
      </p:sp>
      <p:sp>
        <p:nvSpPr>
          <p:cNvPr id="11" name="MegaIdea.Net"/>
          <p:cNvSpPr txBox="1"/>
          <p:nvPr/>
        </p:nvSpPr>
        <p:spPr>
          <a:xfrm>
            <a:off x="1713836" y="1252086"/>
            <a:ext cx="38710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Lobster 1.3" panose="02000506000000020003" pitchFamily="50" charset="0"/>
              </a:rPr>
              <a:t>Que en estas fiestas Navideñas, la magia sea tu mejor traje, tu sonrisa el mejor regalo, tus ojos el mejor destino, y tu felicidad mi mejor deseo.</a:t>
            </a:r>
            <a:endParaRPr lang="en-US" sz="22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Lobster 1.3" panose="02000506000000020003" pitchFamily="50" charset="0"/>
            </a:endParaRPr>
          </a:p>
        </p:txBody>
      </p:sp>
      <p:sp>
        <p:nvSpPr>
          <p:cNvPr id="5" name="MegaIdea.Net"/>
          <p:cNvSpPr txBox="1"/>
          <p:nvPr/>
        </p:nvSpPr>
        <p:spPr>
          <a:xfrm>
            <a:off x="1179929" y="782727"/>
            <a:ext cx="4898132" cy="93871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500" dirty="0" err="1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Keep on Truckin" panose="00000400000000000000" pitchFamily="2" charset="0"/>
              </a:rPr>
              <a:t>Feliz</a:t>
            </a:r>
            <a:r>
              <a:rPr lang="en-US" sz="55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Keep on Truckin" panose="00000400000000000000" pitchFamily="2" charset="0"/>
              </a:rPr>
              <a:t> </a:t>
            </a:r>
            <a:r>
              <a:rPr lang="en-US" sz="5500" dirty="0" err="1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Keep on Truckin" panose="00000400000000000000" pitchFamily="2" charset="0"/>
              </a:rPr>
              <a:t>Navidad</a:t>
            </a:r>
            <a:endParaRPr lang="en-US" sz="5500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Keep on Truckin" panose="00000400000000000000" pitchFamily="2" charset="0"/>
            </a:endParaRPr>
          </a:p>
        </p:txBody>
      </p:sp>
      <p:sp>
        <p:nvSpPr>
          <p:cNvPr id="15" name="MegaIdea.Net"/>
          <p:cNvSpPr txBox="1"/>
          <p:nvPr/>
        </p:nvSpPr>
        <p:spPr>
          <a:xfrm>
            <a:off x="2513697" y="3106439"/>
            <a:ext cx="2271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bster 1.3" panose="02000506000000020003" pitchFamily="50" charset="0"/>
              </a:rPr>
              <a:t>Atte</a:t>
            </a:r>
            <a:r>
              <a:rPr lang="es-PE" sz="2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bster 1.3" panose="02000506000000020003" pitchFamily="50" charset="0"/>
              </a:rPr>
              <a:t>: Familia Neira</a:t>
            </a:r>
            <a:endParaRPr lang="en-US" sz="2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bster 1.3" panose="02000506000000020003" pitchFamily="50" charset="0"/>
            </a:endParaRPr>
          </a:p>
        </p:txBody>
      </p:sp>
      <p:pic>
        <p:nvPicPr>
          <p:cNvPr id="3" name="MegaIdea.Net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917" y="44752"/>
            <a:ext cx="2352840" cy="2414671"/>
          </a:xfrm>
          <a:prstGeom prst="rect">
            <a:avLst/>
          </a:prstGeom>
        </p:spPr>
      </p:pic>
      <p:pic>
        <p:nvPicPr>
          <p:cNvPr id="2" name="MegaIdea.Net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477" y="2106999"/>
            <a:ext cx="3171262" cy="3160108"/>
          </a:xfrm>
          <a:prstGeom prst="rect">
            <a:avLst/>
          </a:prstGeom>
        </p:spPr>
      </p:pic>
      <p:pic>
        <p:nvPicPr>
          <p:cNvPr id="8" name="MegaIdea.Ne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752" y="2120861"/>
            <a:ext cx="2101571" cy="261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</TotalTime>
  <Words>39</Words>
  <Application>Microsoft Office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Keep on Truckin</vt:lpstr>
      <vt:lpstr>Calibri</vt:lpstr>
      <vt:lpstr>Calibri Light</vt:lpstr>
      <vt:lpstr>Lobster 1.3</vt:lpstr>
      <vt:lpstr>Arial</vt:lpstr>
      <vt:lpstr>Arial Black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Navidad</cp:keywords>
  <cp:lastModifiedBy>Megaidea.Net</cp:lastModifiedBy>
  <cp:revision>43</cp:revision>
  <dcterms:created xsi:type="dcterms:W3CDTF">2019-10-29T16:11:17Z</dcterms:created>
  <dcterms:modified xsi:type="dcterms:W3CDTF">2019-12-11T04:13:34Z</dcterms:modified>
</cp:coreProperties>
</file>