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Calibri Light" panose="020F0302020204030204" pitchFamily="34" charset="0"/>
      <p:regular r:id="rId3"/>
      <p:italic r:id="rId4"/>
    </p:embeddedFont>
    <p:embeddedFont>
      <p:font typeface="Arial Black" panose="020B0A04020102020204" pitchFamily="34" charset="0"/>
      <p:regular r:id="rId5"/>
      <p:bold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obster 1.3" panose="02000506000000020003" pitchFamily="50" charset="0"/>
      <p:regular r:id="rId12"/>
    </p:embeddedFont>
    <p:embeddedFont>
      <p:font typeface="Beyond The Mountains" pitchFamily="2" charset="0"/>
      <p:regular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283D02"/>
    <a:srgbClr val="820000"/>
    <a:srgbClr val="32340B"/>
    <a:srgbClr val="810100"/>
    <a:srgbClr val="F3231B"/>
    <a:srgbClr val="752214"/>
    <a:srgbClr val="285F9D"/>
    <a:srgbClr val="964A12"/>
    <a:srgbClr val="91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66" y="66"/>
      </p:cViewPr>
      <p:guideLst>
        <p:guide orient="horz" pos="1474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0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gaidea.Ne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3322" y="1786476"/>
            <a:ext cx="2874325" cy="3678001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2614339" y="4313779"/>
            <a:ext cx="201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glow rad="152400">
                    <a:srgbClr val="007E39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1" name="MegaIdea.Net"/>
          <p:cNvSpPr txBox="1"/>
          <p:nvPr/>
        </p:nvSpPr>
        <p:spPr>
          <a:xfrm>
            <a:off x="1574804" y="1322493"/>
            <a:ext cx="3871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"Con todo mi cariño, te deseo que la magia de la Navidad te ilumine y te ayude a conseguir todos tus sueños."</a:t>
            </a:r>
            <a:endParaRPr lang="en-US" sz="2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Lobster 1.3" panose="02000506000000020003" pitchFamily="50" charset="0"/>
            </a:endParaRPr>
          </a:p>
        </p:txBody>
      </p:sp>
      <p:sp>
        <p:nvSpPr>
          <p:cNvPr id="5" name="MegaIdea.Net"/>
          <p:cNvSpPr txBox="1"/>
          <p:nvPr/>
        </p:nvSpPr>
        <p:spPr>
          <a:xfrm>
            <a:off x="1269204" y="564030"/>
            <a:ext cx="48981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Feliz</a:t>
            </a:r>
            <a:r>
              <a:rPr lang="en-US" sz="55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Navidad</a:t>
            </a:r>
            <a:endParaRPr lang="en-US" sz="55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474785" y="3835960"/>
            <a:ext cx="227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err="1">
                <a:solidFill>
                  <a:schemeClr val="bg1"/>
                </a:solidFill>
                <a:latin typeface="Lobster 1.3" panose="02000506000000020003" pitchFamily="50" charset="0"/>
              </a:rPr>
              <a:t>Atte</a:t>
            </a:r>
            <a:r>
              <a:rPr lang="es-PE" sz="1800" dirty="0">
                <a:solidFill>
                  <a:schemeClr val="bg1"/>
                </a:solidFill>
                <a:latin typeface="Lobster 1.3" panose="02000506000000020003" pitchFamily="50" charset="0"/>
              </a:rPr>
              <a:t>: Familia Neira</a:t>
            </a:r>
            <a:endParaRPr lang="en-US" sz="18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pic>
        <p:nvPicPr>
          <p:cNvPr id="6" name="Megaidea.Ne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8" y="2621723"/>
            <a:ext cx="2931072" cy="11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32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 Light</vt:lpstr>
      <vt:lpstr>Arial</vt:lpstr>
      <vt:lpstr>Arial Black</vt:lpstr>
      <vt:lpstr>Calibri</vt:lpstr>
      <vt:lpstr>Lobster 1.3</vt:lpstr>
      <vt:lpstr>Beyond The Mountains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Navidad</cp:keywords>
  <cp:lastModifiedBy>Megaidea.Net</cp:lastModifiedBy>
  <cp:revision>37</cp:revision>
  <dcterms:created xsi:type="dcterms:W3CDTF">2019-10-29T16:11:17Z</dcterms:created>
  <dcterms:modified xsi:type="dcterms:W3CDTF">2019-12-11T01:01:43Z</dcterms:modified>
</cp:coreProperties>
</file>