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4679950"/>
  <p:notesSz cx="9144000" cy="6858000"/>
  <p:embeddedFontLst>
    <p:embeddedFont>
      <p:font typeface="Matilda " panose="02000606020000020004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Arial Black" panose="020B0A04020102020204" pitchFamily="34" charset="0"/>
      <p:regular r:id="rId6"/>
      <p:bold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obster 1.3" panose="02000506000000020003" pitchFamily="50" charset="0"/>
      <p:regular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2340B"/>
    <a:srgbClr val="810100"/>
    <a:srgbClr val="283D02"/>
    <a:srgbClr val="F3231B"/>
    <a:srgbClr val="752214"/>
    <a:srgbClr val="285F9D"/>
    <a:srgbClr val="964A12"/>
    <a:srgbClr val="911A1B"/>
    <a:srgbClr val="FED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98" d="100"/>
          <a:sy n="98" d="100"/>
        </p:scale>
        <p:origin x="414" y="168"/>
      </p:cViewPr>
      <p:guideLst>
        <p:guide orient="horz" pos="1474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65909"/>
            <a:ext cx="6119416" cy="1629316"/>
          </a:xfrm>
        </p:spPr>
        <p:txBody>
          <a:bodyPr anchor="b"/>
          <a:lstStyle>
            <a:lvl1pPr algn="ctr"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458058"/>
            <a:ext cx="5399485" cy="1129904"/>
          </a:xfrm>
        </p:spPr>
        <p:txBody>
          <a:bodyPr/>
          <a:lstStyle>
            <a:lvl1pPr marL="0" indent="0" algn="ctr">
              <a:buNone/>
              <a:defRPr sz="1638"/>
            </a:lvl1pPr>
            <a:lvl2pPr marL="311993" indent="0" algn="ctr">
              <a:buNone/>
              <a:defRPr sz="1365"/>
            </a:lvl2pPr>
            <a:lvl3pPr marL="623987" indent="0" algn="ctr">
              <a:buNone/>
              <a:defRPr sz="1228"/>
            </a:lvl3pPr>
            <a:lvl4pPr marL="935980" indent="0" algn="ctr">
              <a:buNone/>
              <a:defRPr sz="1092"/>
            </a:lvl4pPr>
            <a:lvl5pPr marL="1247973" indent="0" algn="ctr">
              <a:buNone/>
              <a:defRPr sz="1092"/>
            </a:lvl5pPr>
            <a:lvl6pPr marL="1559966" indent="0" algn="ctr">
              <a:buNone/>
              <a:defRPr sz="1092"/>
            </a:lvl6pPr>
            <a:lvl7pPr marL="1871960" indent="0" algn="ctr">
              <a:buNone/>
              <a:defRPr sz="1092"/>
            </a:lvl7pPr>
            <a:lvl8pPr marL="2183953" indent="0" algn="ctr">
              <a:buNone/>
              <a:defRPr sz="1092"/>
            </a:lvl8pPr>
            <a:lvl9pPr marL="2495946" indent="0" algn="ctr">
              <a:buNone/>
              <a:defRPr sz="109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7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0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49164"/>
            <a:ext cx="1552352" cy="39660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49164"/>
            <a:ext cx="4567064" cy="396604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166739"/>
            <a:ext cx="6209407" cy="1946729"/>
          </a:xfrm>
        </p:spPr>
        <p:txBody>
          <a:bodyPr anchor="b"/>
          <a:lstStyle>
            <a:lvl1pPr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131884"/>
            <a:ext cx="6209407" cy="1023739"/>
          </a:xfrm>
        </p:spPr>
        <p:txBody>
          <a:bodyPr/>
          <a:lstStyle>
            <a:lvl1pPr marL="0" indent="0">
              <a:buNone/>
              <a:defRPr sz="1638">
                <a:solidFill>
                  <a:schemeClr val="tx1"/>
                </a:solidFill>
              </a:defRPr>
            </a:lvl1pPr>
            <a:lvl2pPr marL="311993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2pPr>
            <a:lvl3pPr marL="62398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3pPr>
            <a:lvl4pPr marL="93598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4pPr>
            <a:lvl5pPr marL="124797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5pPr>
            <a:lvl6pPr marL="155996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6pPr>
            <a:lvl7pPr marL="187196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7pPr>
            <a:lvl8pPr marL="218395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8pPr>
            <a:lvl9pPr marL="24959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49165"/>
            <a:ext cx="6209407" cy="90457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47238"/>
            <a:ext cx="3045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09482"/>
            <a:ext cx="3045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47238"/>
            <a:ext cx="3060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09482"/>
            <a:ext cx="3060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73827"/>
            <a:ext cx="3644652" cy="3325798"/>
          </a:xfrm>
        </p:spPr>
        <p:txBody>
          <a:bodyPr/>
          <a:lstStyle>
            <a:lvl1pPr>
              <a:defRPr sz="2184"/>
            </a:lvl1pPr>
            <a:lvl2pPr>
              <a:defRPr sz="1911"/>
            </a:lvl2pPr>
            <a:lvl3pPr>
              <a:defRPr sz="1638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73827"/>
            <a:ext cx="3644652" cy="3325798"/>
          </a:xfrm>
        </p:spPr>
        <p:txBody>
          <a:bodyPr anchor="t"/>
          <a:lstStyle>
            <a:lvl1pPr marL="0" indent="0">
              <a:buNone/>
              <a:defRPr sz="2184"/>
            </a:lvl1pPr>
            <a:lvl2pPr marL="311993" indent="0">
              <a:buNone/>
              <a:defRPr sz="1911"/>
            </a:lvl2pPr>
            <a:lvl3pPr marL="623987" indent="0">
              <a:buNone/>
              <a:defRPr sz="1638"/>
            </a:lvl3pPr>
            <a:lvl4pPr marL="935980" indent="0">
              <a:buNone/>
              <a:defRPr sz="1365"/>
            </a:lvl4pPr>
            <a:lvl5pPr marL="1247973" indent="0">
              <a:buNone/>
              <a:defRPr sz="1365"/>
            </a:lvl5pPr>
            <a:lvl6pPr marL="1559966" indent="0">
              <a:buNone/>
              <a:defRPr sz="1365"/>
            </a:lvl6pPr>
            <a:lvl7pPr marL="1871960" indent="0">
              <a:buNone/>
              <a:defRPr sz="1365"/>
            </a:lvl7pPr>
            <a:lvl8pPr marL="2183953" indent="0">
              <a:buNone/>
              <a:defRPr sz="1365"/>
            </a:lvl8pPr>
            <a:lvl9pPr marL="2495946" indent="0">
              <a:buNone/>
              <a:defRPr sz="136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49165"/>
            <a:ext cx="6209407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45820"/>
            <a:ext cx="6209407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337621"/>
            <a:ext cx="2429768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23987" rtl="0" eaLnBrk="1" latinLnBrk="0" hangingPunct="1">
        <a:lnSpc>
          <a:spcPct val="90000"/>
        </a:lnSpc>
        <a:spcBef>
          <a:spcPct val="0"/>
        </a:spcBef>
        <a:buNone/>
        <a:defRPr sz="30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97" indent="-155997" algn="l" defTabSz="623987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8" kern="1200">
          <a:solidFill>
            <a:schemeClr val="tx1"/>
          </a:solidFill>
          <a:latin typeface="+mn-lt"/>
          <a:ea typeface="+mn-ea"/>
          <a:cs typeface="+mn-cs"/>
        </a:defRPr>
      </a:lvl2pPr>
      <a:lvl3pPr marL="77998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109197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71596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202795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33995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65194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1199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623987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93598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24797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55996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187196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18395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49594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gaIdea.Net"/>
          <p:cNvSpPr txBox="1"/>
          <p:nvPr/>
        </p:nvSpPr>
        <p:spPr>
          <a:xfrm>
            <a:off x="2614339" y="4313779"/>
            <a:ext cx="2016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255" y="-164159"/>
            <a:ext cx="2570436" cy="3049574"/>
          </a:xfrm>
          <a:prstGeom prst="rect">
            <a:avLst/>
          </a:prstGeom>
        </p:spPr>
      </p:pic>
      <p:pic>
        <p:nvPicPr>
          <p:cNvPr id="8" name="Megaidea.Ne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832" y="2101927"/>
            <a:ext cx="2385428" cy="2915894"/>
          </a:xfrm>
          <a:prstGeom prst="rect">
            <a:avLst/>
          </a:prstGeom>
        </p:spPr>
      </p:pic>
      <p:pic>
        <p:nvPicPr>
          <p:cNvPr id="9" name="Megaidea.Ne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14" y="-41720"/>
            <a:ext cx="2123441" cy="2804695"/>
          </a:xfrm>
          <a:prstGeom prst="rect">
            <a:avLst/>
          </a:prstGeom>
        </p:spPr>
      </p:pic>
      <p:pic>
        <p:nvPicPr>
          <p:cNvPr id="10" name="Megaidea.Ne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72" y="2381709"/>
            <a:ext cx="2294608" cy="2356330"/>
          </a:xfrm>
          <a:prstGeom prst="rect">
            <a:avLst/>
          </a:prstGeom>
        </p:spPr>
      </p:pic>
      <p:pic>
        <p:nvPicPr>
          <p:cNvPr id="13" name="Megaidea.Net12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1" y="276225"/>
            <a:ext cx="2798736" cy="1055827"/>
          </a:xfrm>
          <a:prstGeom prst="rect">
            <a:avLst/>
          </a:prstGeom>
        </p:spPr>
      </p:pic>
      <p:sp>
        <p:nvSpPr>
          <p:cNvPr id="11" name="MegaIdea.Net"/>
          <p:cNvSpPr txBox="1"/>
          <p:nvPr/>
        </p:nvSpPr>
        <p:spPr>
          <a:xfrm>
            <a:off x="1744700" y="1567836"/>
            <a:ext cx="38710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9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Lobster 1.3" panose="02000506000000020003" pitchFamily="50" charset="0"/>
              </a:rPr>
              <a:t>Que esta navidad convierta, cada deseo en flor, cada dolor en estrella, cada lágrima en sonrisa, cada corazón en dulce morada.</a:t>
            </a:r>
            <a:endParaRPr lang="en-US" sz="19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Lobster 1.3" panose="02000506000000020003" pitchFamily="50" charset="0"/>
            </a:endParaRPr>
          </a:p>
        </p:txBody>
      </p:sp>
      <p:sp>
        <p:nvSpPr>
          <p:cNvPr id="5" name="MegaIdea.Net"/>
          <p:cNvSpPr txBox="1"/>
          <p:nvPr/>
        </p:nvSpPr>
        <p:spPr>
          <a:xfrm>
            <a:off x="1775043" y="2942643"/>
            <a:ext cx="36707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Matilda " panose="02000606020000020004" pitchFamily="2" charset="0"/>
              </a:rPr>
              <a:t>Feliz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Matilda " panose="02000606020000020004" pitchFamily="2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Matilda " panose="02000606020000020004" pitchFamily="2" charset="0"/>
              </a:rPr>
              <a:t>Navidad</a:t>
            </a:r>
            <a:endParaRPr lang="en-US" sz="45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Matilda " panose="02000606020000020004" pitchFamily="2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474785" y="3835960"/>
            <a:ext cx="227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err="1">
                <a:solidFill>
                  <a:schemeClr val="bg1"/>
                </a:solidFill>
                <a:latin typeface="Lobster 1.3" panose="02000506000000020003" pitchFamily="50" charset="0"/>
              </a:rPr>
              <a:t>Atte</a:t>
            </a:r>
            <a:r>
              <a:rPr lang="es-PE" sz="1800" dirty="0">
                <a:solidFill>
                  <a:schemeClr val="bg1"/>
                </a:solidFill>
                <a:latin typeface="Lobster 1.3" panose="02000506000000020003" pitchFamily="50" charset="0"/>
              </a:rPr>
              <a:t>: Familia Neira</a:t>
            </a:r>
            <a:endParaRPr lang="en-US" sz="18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33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Matilda </vt:lpstr>
      <vt:lpstr>Calibri Light</vt:lpstr>
      <vt:lpstr>Arial</vt:lpstr>
      <vt:lpstr>Arial Black</vt:lpstr>
      <vt:lpstr>Calibri</vt:lpstr>
      <vt:lpstr>Lobster 1.3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Navidad</cp:keywords>
  <cp:lastModifiedBy>Megaidea.Net</cp:lastModifiedBy>
  <cp:revision>31</cp:revision>
  <dcterms:created xsi:type="dcterms:W3CDTF">2019-10-29T16:11:17Z</dcterms:created>
  <dcterms:modified xsi:type="dcterms:W3CDTF">2019-12-10T18:12:13Z</dcterms:modified>
</cp:coreProperties>
</file>