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7199313" cy="5040313"/>
  <p:notesSz cx="6858000" cy="9144000"/>
  <p:embeddedFontLst>
    <p:embeddedFont>
      <p:font typeface="Adobe Gothic Std B" panose="020B0800000000000000" pitchFamily="34" charset="-128"/>
      <p:bold r:id="rId3"/>
    </p:embeddedFont>
    <p:embeddedFont>
      <p:font typeface="Handycheera" panose="02000500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204"/>
    <a:srgbClr val="020E70"/>
    <a:srgbClr val="0000FF"/>
    <a:srgbClr val="9AD3F4"/>
    <a:srgbClr val="990000"/>
    <a:srgbClr val="009900"/>
    <a:srgbClr val="ED41A7"/>
    <a:srgbClr val="F272D7"/>
    <a:srgbClr val="E31690"/>
    <a:srgbClr val="58C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47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567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5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54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31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64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512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78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339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9775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299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32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46"/>
          <p:cNvSpPr txBox="1"/>
          <p:nvPr/>
        </p:nvSpPr>
        <p:spPr>
          <a:xfrm>
            <a:off x="-51849" y="4736904"/>
            <a:ext cx="191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www.megaidea.net</a:t>
            </a:r>
            <a:endParaRPr lang="es-PE" sz="1200" dirty="0">
              <a:solidFill>
                <a:schemeClr val="bg1"/>
              </a:solidFill>
              <a:effectLst>
                <a:glow rad="241300">
                  <a:schemeClr val="tx1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146241" y="345123"/>
            <a:ext cx="3753262" cy="1708160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350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Cada </a:t>
            </a:r>
            <a:r>
              <a:rPr lang="es-PE" sz="35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San </a:t>
            </a:r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Valentín </a:t>
            </a:r>
            <a:endParaRPr lang="es-PE" sz="3500" dirty="0" smtClean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Handycheera" panose="02000500000000000000" pitchFamily="2" charset="0"/>
            </a:endParaRP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que </a:t>
            </a:r>
            <a:r>
              <a:rPr lang="es-PE" sz="35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pasamos juntos te quiero </a:t>
            </a:r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más.</a:t>
            </a:r>
            <a:endParaRPr lang="es-PE" sz="3500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Handycheera" panose="02000500000000000000" pitchFamily="2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50991" y="2296043"/>
            <a:ext cx="3753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127000">
                    <a:srgbClr val="3F0204"/>
                  </a:glow>
                </a:effectLst>
                <a:latin typeface="Handycheera" panose="02000500000000000000" pitchFamily="2" charset="0"/>
              </a:rPr>
              <a:t>Te Amo </a:t>
            </a:r>
            <a:r>
              <a:rPr lang="es-PE" sz="3300" dirty="0" smtClean="0">
                <a:solidFill>
                  <a:schemeClr val="bg1"/>
                </a:solidFill>
                <a:effectLst>
                  <a:glow rad="127000">
                    <a:srgbClr val="3F0204"/>
                  </a:glow>
                </a:effectLst>
                <a:latin typeface="Handycheera" panose="02000500000000000000" pitchFamily="2" charset="0"/>
              </a:rPr>
              <a:t>Elizabeth</a:t>
            </a:r>
            <a:endParaRPr lang="es-PE" sz="3300" dirty="0">
              <a:solidFill>
                <a:schemeClr val="bg1"/>
              </a:solidFill>
              <a:effectLst>
                <a:glow rad="127000">
                  <a:srgbClr val="3F0204"/>
                </a:glow>
              </a:effectLst>
              <a:latin typeface="Handycheera" panose="02000500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17" y="668973"/>
            <a:ext cx="2565749" cy="34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-1.40636E-6 L -4.04631E-6 -0.0721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-1.40636E-6 L -4.04631E-6 -0.07217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14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Adobe Gothic Std B</vt:lpstr>
      <vt:lpstr>Handycheera</vt:lpstr>
      <vt:lpstr>Arial</vt:lpstr>
      <vt:lpstr>Calibri Light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Amor;San Valentin</cp:keywords>
  <cp:lastModifiedBy>Usuario</cp:lastModifiedBy>
  <cp:revision>142</cp:revision>
  <dcterms:created xsi:type="dcterms:W3CDTF">2018-10-27T00:59:17Z</dcterms:created>
  <dcterms:modified xsi:type="dcterms:W3CDTF">2020-01-17T19:25:30Z</dcterms:modified>
</cp:coreProperties>
</file>