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7199313" cy="5040313"/>
  <p:notesSz cx="6858000" cy="9144000"/>
  <p:embeddedFontLst>
    <p:embeddedFont>
      <p:font typeface="Adobe Gothic Std B" panose="020B0800000000000000" pitchFamily="34" charset="-128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Handycheera" panose="020005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E70"/>
    <a:srgbClr val="0000FF"/>
    <a:srgbClr val="9AD3F4"/>
    <a:srgbClr val="990000"/>
    <a:srgbClr val="009900"/>
    <a:srgbClr val="ED41A7"/>
    <a:srgbClr val="F272D7"/>
    <a:srgbClr val="E31690"/>
    <a:srgbClr val="58C3B7"/>
    <a:srgbClr val="26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47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567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54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154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31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7640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512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78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5339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9775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299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17/01/2020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32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3" y="412108"/>
            <a:ext cx="557107" cy="53416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90" y="224007"/>
            <a:ext cx="1204554" cy="936537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18" y="64178"/>
            <a:ext cx="1162607" cy="93653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31" y="388117"/>
            <a:ext cx="926612" cy="76525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19" y="180859"/>
            <a:ext cx="699026" cy="5942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" y="3426847"/>
            <a:ext cx="1013684" cy="8644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" y="2469533"/>
            <a:ext cx="935713" cy="73187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6" y="1487665"/>
            <a:ext cx="750512" cy="58031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" y="124992"/>
            <a:ext cx="459381" cy="39682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5" y="796738"/>
            <a:ext cx="283952" cy="2452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131" y="1153376"/>
            <a:ext cx="2531082" cy="3602504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-51849" y="4736904"/>
            <a:ext cx="191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 smtClean="0">
                <a:solidFill>
                  <a:schemeClr val="bg1"/>
                </a:solidFill>
                <a:effectLst>
                  <a:glow rad="241300">
                    <a:schemeClr val="tx1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www.megaidea.net</a:t>
            </a:r>
            <a:endParaRPr lang="es-PE" sz="1200" dirty="0">
              <a:solidFill>
                <a:schemeClr val="bg1"/>
              </a:solidFill>
              <a:effectLst>
                <a:glow rad="241300">
                  <a:schemeClr val="tx1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113116" y="1253666"/>
            <a:ext cx="3753262" cy="2246769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Handycheera" panose="02000500000000000000" pitchFamily="2" charset="0"/>
              </a:rPr>
              <a:t>Un amor real no se encuentra cualquier </a:t>
            </a:r>
            <a:r>
              <a:rPr lang="es-PE" sz="2000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Handycheera" panose="02000500000000000000" pitchFamily="2" charset="0"/>
              </a:rPr>
              <a:t>día, </a:t>
            </a:r>
            <a:r>
              <a:rPr lang="es-PE" sz="2000" dirty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Handycheera" panose="02000500000000000000" pitchFamily="2" charset="0"/>
              </a:rPr>
              <a:t>has de estar preparado para poder recibir ese regalo tan hermoso que puede darte la vida, y a mi me lo dio con sólo pedirlo, pues te encontré y ahora debo admitirlo: eres el amor de mi vida.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40" y="151161"/>
            <a:ext cx="1299044" cy="108509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1187013" y="3517380"/>
            <a:ext cx="37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Handycheera" panose="02000500000000000000" pitchFamily="2" charset="0"/>
              </a:rPr>
              <a:t>Te Amo </a:t>
            </a:r>
            <a:r>
              <a:rPr lang="es-PE" sz="28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Handycheera" panose="02000500000000000000" pitchFamily="2" charset="0"/>
              </a:rPr>
              <a:t>María</a:t>
            </a:r>
            <a:endParaRPr lang="es-PE" sz="28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Handycheera" panose="02000500000000000000" pitchFamily="2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69517" y="4132641"/>
            <a:ext cx="4575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Feliz día de San </a:t>
            </a:r>
            <a:r>
              <a:rPr lang="es-PE" sz="3000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Handycheera" panose="02000500000000000000" pitchFamily="2" charset="0"/>
              </a:rPr>
              <a:t>Valentín</a:t>
            </a:r>
            <a:endParaRPr lang="es-PE" sz="3000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Handycheer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4631E-6 -1.40636E-6 L -4.04631E-6 -0.07217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4631E-6 -1.40636E-6 L -4.04631E-6 -0.07217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4631E-6 -1.40636E-6 L -4.04631E-6 -0.07217 " pathEditMode="relative" rAng="0" ptsTypes="AA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60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Adobe Gothic Std B</vt:lpstr>
      <vt:lpstr>Arial</vt:lpstr>
      <vt:lpstr>Calibri Light</vt:lpstr>
      <vt:lpstr>Handycheera</vt:lpstr>
      <vt:lpstr>Calibri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Amor;San Valentin</cp:keywords>
  <cp:lastModifiedBy>Usuario</cp:lastModifiedBy>
  <cp:revision>137</cp:revision>
  <dcterms:created xsi:type="dcterms:W3CDTF">2018-10-27T00:59:17Z</dcterms:created>
  <dcterms:modified xsi:type="dcterms:W3CDTF">2020-01-17T17:41:57Z</dcterms:modified>
</cp:coreProperties>
</file>