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embeddedFontLst>
    <p:embeddedFont>
      <p:font typeface="BadDog" pitchFamily="50" charset="0"/>
      <p:regular r:id="rId13"/>
    </p:embeddedFont>
    <p:embeddedFont>
      <p:font typeface="Comic Sans MS" panose="030F0702030302020204" pitchFamily="66" charset="0"/>
      <p:regular r:id="rId14"/>
      <p:bold r:id="rId15"/>
    </p:embeddedFont>
    <p:embeddedFont>
      <p:font typeface="Aharoni" panose="02010803020104030203" pitchFamily="2" charset="-79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0FFA68-0288-4671-A08F-DCA264D5083B}" type="datetimeFigureOut">
              <a:rPr lang="es-AR"/>
              <a:pPr>
                <a:defRPr/>
              </a:pPr>
              <a:t>06/06/2020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DC82D3-122B-40D9-AF0F-9BCBB4054801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4777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D49946-98F9-43BC-9D98-DBD6674EAB1B}" type="slidenum">
              <a:rPr lang="es-ES" altLang="es-AR"/>
              <a:pPr eaLnBrk="1" hangingPunct="1"/>
              <a:t>1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61957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45D2B-935C-4534-9620-E0ED3CA66A01}" type="datetimeFigureOut">
              <a:rPr lang="es-AR"/>
              <a:pPr>
                <a:defRPr/>
              </a:pPr>
              <a:t>06/06/2020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E54F6-D3D6-4526-B8B1-B0CF712BA861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256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7EA8-8E73-40E6-80CF-4ED754733682}" type="datetimeFigureOut">
              <a:rPr lang="es-AR"/>
              <a:pPr>
                <a:defRPr/>
              </a:pPr>
              <a:t>06/06/2020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28FD-7ECD-4C1E-B563-F1124973344D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690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3E806-B33C-4889-83BE-174FF1FF4776}" type="datetimeFigureOut">
              <a:rPr lang="es-AR"/>
              <a:pPr>
                <a:defRPr/>
              </a:pPr>
              <a:t>06/06/2020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83ED3-F899-4801-891B-62D27CAAEC2E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360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2CA2-B61B-41ED-9BBB-63F01750CE1A}" type="datetimeFigureOut">
              <a:rPr lang="es-AR"/>
              <a:pPr>
                <a:defRPr/>
              </a:pPr>
              <a:t>06/06/2020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3E8D2-C072-4476-8C08-7ACF12F17A4A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435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66873-DE62-413E-9A7A-E1691E9B8224}" type="datetimeFigureOut">
              <a:rPr lang="es-AR"/>
              <a:pPr>
                <a:defRPr/>
              </a:pPr>
              <a:t>06/06/2020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6BB87-3396-486A-9057-D0C931A18C62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248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255A-61E5-4AB8-BD0B-DE73BA6EA6EE}" type="datetimeFigureOut">
              <a:rPr lang="es-AR"/>
              <a:pPr>
                <a:defRPr/>
              </a:pPr>
              <a:t>06/06/2020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7916C-CEC2-4DC1-9365-F082ECB55688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151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A0547-8609-4311-AD23-BD4BEB3E9A1B}" type="datetimeFigureOut">
              <a:rPr lang="es-AR"/>
              <a:pPr>
                <a:defRPr/>
              </a:pPr>
              <a:t>06/06/2020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6D78A-6551-49D0-9AC4-F2B2AD2D83EC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023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3433-4AF2-480F-AA82-B6FB40AFE9DF}" type="datetimeFigureOut">
              <a:rPr lang="es-AR"/>
              <a:pPr>
                <a:defRPr/>
              </a:pPr>
              <a:t>06/06/2020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6BFD9-BA86-4928-A7D8-D2CD5987F2AA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317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30B5F-7E49-4AFC-86EA-9A2B9E3EE12F}" type="datetimeFigureOut">
              <a:rPr lang="es-AR"/>
              <a:pPr>
                <a:defRPr/>
              </a:pPr>
              <a:t>06/06/2020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E18CD-4529-4699-A63C-5B80AFAFC78C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064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8D0CC-73BF-4364-8E1E-8BE8C7BC7AB9}" type="datetimeFigureOut">
              <a:rPr lang="es-AR"/>
              <a:pPr>
                <a:defRPr/>
              </a:pPr>
              <a:t>06/06/2020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5C7A7-C3D7-450B-88F0-1E5057A08F5E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65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88CDA-4650-4527-BB95-5859E9D38A48}" type="datetimeFigureOut">
              <a:rPr lang="es-AR"/>
              <a:pPr>
                <a:defRPr/>
              </a:pPr>
              <a:t>06/06/2020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103DC-0021-4F17-8FAA-D091A415158B}" type="slidenum">
              <a:rPr lang="es-AR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17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AR" alt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AR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92391A-03A4-477E-A47A-AF51BE1C2E4D}" type="datetimeFigureOut">
              <a:rPr lang="es-AR"/>
              <a:pPr>
                <a:defRPr/>
              </a:pPr>
              <a:t>06/06/2020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4D8F174-914C-484A-BDAE-E1C49A591BB3}" type="slidenum">
              <a:rPr lang="es-AR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3.png"/><Relationship Id="rId21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2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134 Rectángulo"/>
          <p:cNvSpPr/>
          <p:nvPr/>
        </p:nvSpPr>
        <p:spPr bwMode="auto">
          <a:xfrm rot="10800000">
            <a:off x="4664075" y="3390900"/>
            <a:ext cx="2325688" cy="2214563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4" name="123 Rectángulo"/>
          <p:cNvSpPr/>
          <p:nvPr/>
        </p:nvSpPr>
        <p:spPr bwMode="auto">
          <a:xfrm>
            <a:off x="1214438" y="3319463"/>
            <a:ext cx="5848350" cy="2376487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7" name="126 Rectángulo"/>
          <p:cNvSpPr/>
          <p:nvPr/>
        </p:nvSpPr>
        <p:spPr bwMode="auto">
          <a:xfrm flipH="1">
            <a:off x="1266999" y="3390680"/>
            <a:ext cx="5736980" cy="2232025"/>
          </a:xfrm>
          <a:prstGeom prst="rect">
            <a:avLst/>
          </a:prstGeom>
          <a:blipFill dpi="0" rotWithShape="1">
            <a:blip r:embed="rId4"/>
            <a:srcRect/>
            <a:stretch>
              <a:fillRect b="-50000"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3077" name="117 Grupo"/>
          <p:cNvGrpSpPr>
            <a:grpSpLocks/>
          </p:cNvGrpSpPr>
          <p:nvPr/>
        </p:nvGrpSpPr>
        <p:grpSpPr bwMode="auto">
          <a:xfrm>
            <a:off x="1245018" y="4862292"/>
            <a:ext cx="5758962" cy="798512"/>
            <a:chOff x="7290000" y="2143116"/>
            <a:chExt cx="2163594" cy="708009"/>
          </a:xfrm>
          <a:blipFill dpi="0" rotWithShape="1">
            <a:blip r:embed="rId5"/>
            <a:srcRect/>
            <a:stretch>
              <a:fillRect t="-90000"/>
            </a:stretch>
          </a:blipFill>
        </p:grpSpPr>
        <p:sp>
          <p:nvSpPr>
            <p:cNvPr id="113" name="99 Forma libre"/>
            <p:cNvSpPr/>
            <p:nvPr/>
          </p:nvSpPr>
          <p:spPr>
            <a:xfrm>
              <a:off x="7290000" y="2143116"/>
              <a:ext cx="2163594" cy="582735"/>
            </a:xfrm>
            <a:custGeom>
              <a:avLst/>
              <a:gdLst>
                <a:gd name="connsiteX0" fmla="*/ 0 w 5184000"/>
                <a:gd name="connsiteY0" fmla="*/ 0 h 714380"/>
                <a:gd name="connsiteX1" fmla="*/ 5184000 w 5184000"/>
                <a:gd name="connsiteY1" fmla="*/ 0 h 714380"/>
                <a:gd name="connsiteX2" fmla="*/ 5184000 w 5184000"/>
                <a:gd name="connsiteY2" fmla="*/ 714380 h 714380"/>
                <a:gd name="connsiteX3" fmla="*/ 0 w 5184000"/>
                <a:gd name="connsiteY3" fmla="*/ 714380 h 714380"/>
                <a:gd name="connsiteX4" fmla="*/ 0 w 5184000"/>
                <a:gd name="connsiteY4" fmla="*/ 0 h 714380"/>
                <a:gd name="connsiteX0" fmla="*/ 0 w 5184000"/>
                <a:gd name="connsiteY0" fmla="*/ 0 h 714380"/>
                <a:gd name="connsiteX1" fmla="*/ 5184000 w 5184000"/>
                <a:gd name="connsiteY1" fmla="*/ 0 h 714380"/>
                <a:gd name="connsiteX2" fmla="*/ 5184000 w 5184000"/>
                <a:gd name="connsiteY2" fmla="*/ 714380 h 714380"/>
                <a:gd name="connsiteX3" fmla="*/ 0 w 5184000"/>
                <a:gd name="connsiteY3" fmla="*/ 714380 h 714380"/>
                <a:gd name="connsiteX4" fmla="*/ 0 w 5184000"/>
                <a:gd name="connsiteY4" fmla="*/ 0 h 71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4000" h="714380">
                  <a:moveTo>
                    <a:pt x="0" y="0"/>
                  </a:moveTo>
                  <a:cubicBezTo>
                    <a:pt x="1728000" y="0"/>
                    <a:pt x="755723" y="338926"/>
                    <a:pt x="5184000" y="0"/>
                  </a:cubicBezTo>
                  <a:lnTo>
                    <a:pt x="5184000" y="714380"/>
                  </a:lnTo>
                  <a:lnTo>
                    <a:pt x="0" y="714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4" name="100 Forma libre"/>
            <p:cNvSpPr/>
            <p:nvPr/>
          </p:nvSpPr>
          <p:spPr>
            <a:xfrm>
              <a:off x="7290000" y="2268390"/>
              <a:ext cx="2163594" cy="582735"/>
            </a:xfrm>
            <a:custGeom>
              <a:avLst/>
              <a:gdLst>
                <a:gd name="connsiteX0" fmla="*/ 0 w 5184000"/>
                <a:gd name="connsiteY0" fmla="*/ 0 h 714380"/>
                <a:gd name="connsiteX1" fmla="*/ 5184000 w 5184000"/>
                <a:gd name="connsiteY1" fmla="*/ 0 h 714380"/>
                <a:gd name="connsiteX2" fmla="*/ 5184000 w 5184000"/>
                <a:gd name="connsiteY2" fmla="*/ 714380 h 714380"/>
                <a:gd name="connsiteX3" fmla="*/ 0 w 5184000"/>
                <a:gd name="connsiteY3" fmla="*/ 714380 h 714380"/>
                <a:gd name="connsiteX4" fmla="*/ 0 w 5184000"/>
                <a:gd name="connsiteY4" fmla="*/ 0 h 714380"/>
                <a:gd name="connsiteX0" fmla="*/ 0 w 5184000"/>
                <a:gd name="connsiteY0" fmla="*/ 0 h 714380"/>
                <a:gd name="connsiteX1" fmla="*/ 5184000 w 5184000"/>
                <a:gd name="connsiteY1" fmla="*/ 0 h 714380"/>
                <a:gd name="connsiteX2" fmla="*/ 5184000 w 5184000"/>
                <a:gd name="connsiteY2" fmla="*/ 714380 h 714380"/>
                <a:gd name="connsiteX3" fmla="*/ 0 w 5184000"/>
                <a:gd name="connsiteY3" fmla="*/ 714380 h 714380"/>
                <a:gd name="connsiteX4" fmla="*/ 0 w 5184000"/>
                <a:gd name="connsiteY4" fmla="*/ 0 h 71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4000" h="714380">
                  <a:moveTo>
                    <a:pt x="0" y="0"/>
                  </a:moveTo>
                  <a:cubicBezTo>
                    <a:pt x="1728000" y="0"/>
                    <a:pt x="755723" y="338926"/>
                    <a:pt x="5184000" y="0"/>
                  </a:cubicBezTo>
                  <a:lnTo>
                    <a:pt x="5184000" y="714380"/>
                  </a:lnTo>
                  <a:lnTo>
                    <a:pt x="0" y="714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5" name="4 Rectángulo"/>
          <p:cNvSpPr/>
          <p:nvPr/>
        </p:nvSpPr>
        <p:spPr bwMode="auto">
          <a:xfrm>
            <a:off x="1127125" y="319088"/>
            <a:ext cx="5868988" cy="2357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 bwMode="auto">
          <a:xfrm>
            <a:off x="1187868" y="372842"/>
            <a:ext cx="5736980" cy="2254250"/>
          </a:xfrm>
          <a:prstGeom prst="rect">
            <a:avLst/>
          </a:prstGeom>
          <a:blipFill dpi="0" rotWithShape="1">
            <a:blip r:embed="rId4"/>
            <a:srcRect/>
            <a:stretch>
              <a:fillRect b="-50000"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9" name="100 Forma libre"/>
          <p:cNvSpPr/>
          <p:nvPr/>
        </p:nvSpPr>
        <p:spPr bwMode="auto">
          <a:xfrm>
            <a:off x="1882461" y="1960343"/>
            <a:ext cx="5059973" cy="657225"/>
          </a:xfrm>
          <a:custGeom>
            <a:avLst/>
            <a:gdLst>
              <a:gd name="connsiteX0" fmla="*/ 0 w 5184000"/>
              <a:gd name="connsiteY0" fmla="*/ 0 h 714380"/>
              <a:gd name="connsiteX1" fmla="*/ 5184000 w 5184000"/>
              <a:gd name="connsiteY1" fmla="*/ 0 h 714380"/>
              <a:gd name="connsiteX2" fmla="*/ 5184000 w 5184000"/>
              <a:gd name="connsiteY2" fmla="*/ 714380 h 714380"/>
              <a:gd name="connsiteX3" fmla="*/ 0 w 5184000"/>
              <a:gd name="connsiteY3" fmla="*/ 714380 h 714380"/>
              <a:gd name="connsiteX4" fmla="*/ 0 w 5184000"/>
              <a:gd name="connsiteY4" fmla="*/ 0 h 714380"/>
              <a:gd name="connsiteX0" fmla="*/ 0 w 5184000"/>
              <a:gd name="connsiteY0" fmla="*/ 0 h 714380"/>
              <a:gd name="connsiteX1" fmla="*/ 5184000 w 5184000"/>
              <a:gd name="connsiteY1" fmla="*/ 0 h 714380"/>
              <a:gd name="connsiteX2" fmla="*/ 5184000 w 5184000"/>
              <a:gd name="connsiteY2" fmla="*/ 714380 h 714380"/>
              <a:gd name="connsiteX3" fmla="*/ 0 w 5184000"/>
              <a:gd name="connsiteY3" fmla="*/ 714380 h 714380"/>
              <a:gd name="connsiteX4" fmla="*/ 0 w 5184000"/>
              <a:gd name="connsiteY4" fmla="*/ 0 h 71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4000" h="714380">
                <a:moveTo>
                  <a:pt x="0" y="0"/>
                </a:moveTo>
                <a:cubicBezTo>
                  <a:pt x="1728000" y="0"/>
                  <a:pt x="755723" y="338926"/>
                  <a:pt x="5184000" y="0"/>
                </a:cubicBezTo>
                <a:lnTo>
                  <a:pt x="5184000" y="714380"/>
                </a:lnTo>
                <a:lnTo>
                  <a:pt x="0" y="7143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 t="-9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63" name="72 CuadroTexto"/>
          <p:cNvSpPr txBox="1">
            <a:spLocks noChangeArrowheads="1"/>
          </p:cNvSpPr>
          <p:nvPr/>
        </p:nvSpPr>
        <p:spPr bwMode="auto">
          <a:xfrm>
            <a:off x="1062038" y="2819400"/>
            <a:ext cx="1582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AR" sz="1200" dirty="0">
                <a:latin typeface="Comic Sans MS" panose="030F0702030302020204" pitchFamily="66" charset="0"/>
              </a:rPr>
              <a:t>Invitación estilo 1</a:t>
            </a:r>
          </a:p>
        </p:txBody>
      </p:sp>
      <p:sp>
        <p:nvSpPr>
          <p:cNvPr id="2064" name="42 CuadroTexto"/>
          <p:cNvSpPr txBox="1">
            <a:spLocks noChangeArrowheads="1"/>
          </p:cNvSpPr>
          <p:nvPr/>
        </p:nvSpPr>
        <p:spPr bwMode="auto">
          <a:xfrm>
            <a:off x="6469063" y="6105525"/>
            <a:ext cx="1055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AR" sz="1200">
                <a:latin typeface="Comic Sans MS" panose="030F0702030302020204" pitchFamily="66" charset="0"/>
              </a:rPr>
              <a:t>Invitación estilo 3</a:t>
            </a:r>
          </a:p>
        </p:txBody>
      </p:sp>
      <p:sp>
        <p:nvSpPr>
          <p:cNvPr id="2065" name="72 CuadroTexto"/>
          <p:cNvSpPr txBox="1">
            <a:spLocks noChangeArrowheads="1"/>
          </p:cNvSpPr>
          <p:nvPr/>
        </p:nvSpPr>
        <p:spPr bwMode="auto">
          <a:xfrm>
            <a:off x="1127125" y="6105525"/>
            <a:ext cx="1582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AR" sz="1200">
                <a:latin typeface="Comic Sans MS" panose="030F0702030302020204" pitchFamily="66" charset="0"/>
              </a:rPr>
              <a:t>Invitación estilo 2</a:t>
            </a:r>
          </a:p>
        </p:txBody>
      </p:sp>
      <p:sp>
        <p:nvSpPr>
          <p:cNvPr id="2066" name="26 CuadroTexto"/>
          <p:cNvSpPr txBox="1">
            <a:spLocks noChangeArrowheads="1"/>
          </p:cNvSpPr>
          <p:nvPr/>
        </p:nvSpPr>
        <p:spPr bwMode="auto">
          <a:xfrm>
            <a:off x="3549650" y="352425"/>
            <a:ext cx="1714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2400" dirty="0">
                <a:latin typeface="BadDog" pitchFamily="50" charset="0"/>
              </a:rPr>
              <a:t>Para el mejor papá del mundo</a:t>
            </a:r>
          </a:p>
        </p:txBody>
      </p:sp>
      <p:pic>
        <p:nvPicPr>
          <p:cNvPr id="2067" name="73 Imagen" descr="UI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3581400"/>
            <a:ext cx="4603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127 Rectángulo"/>
          <p:cNvSpPr/>
          <p:nvPr/>
        </p:nvSpPr>
        <p:spPr bwMode="auto">
          <a:xfrm rot="10800000">
            <a:off x="1282700" y="3390900"/>
            <a:ext cx="3246438" cy="7191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2" name="141 Rectángulo"/>
          <p:cNvSpPr/>
          <p:nvPr/>
        </p:nvSpPr>
        <p:spPr bwMode="auto">
          <a:xfrm>
            <a:off x="4467225" y="3390900"/>
            <a:ext cx="122238" cy="2279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70" name="Picture 11" descr="C:\Users\ROSA MA\Pictures\2 KITS COMPRADOS\AGO 15-10\Stick_People_Family_by_Scrappin_Doodles\PNG\fenc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422400"/>
            <a:ext cx="16525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6" descr="C:\Users\ROSA MA\Pictures\2 KITS COMPRADOS\AGO 15-10\Stick_Family_2_by_ScrappinDoodles\PNG\tre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4" r="50278"/>
          <a:stretch>
            <a:fillRect/>
          </a:stretch>
        </p:blipFill>
        <p:spPr bwMode="auto">
          <a:xfrm>
            <a:off x="6188075" y="393700"/>
            <a:ext cx="736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455613"/>
            <a:ext cx="158115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9" descr="C:\Users\ROSA MA\Pictures\2 KITS COMPRADOS\AGO 15-10\Stick_Family_2_by_ScrappinDoodles\PNG\big_broth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333500"/>
            <a:ext cx="4984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10" descr="C:\Users\ROSA MA\Pictures\2 KITS COMPRADOS\AGO 15-10\Stick_Family_2_by_ScrappinDoodles\PNG\big_sis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416050"/>
            <a:ext cx="7461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orazón"/>
          <p:cNvSpPr/>
          <p:nvPr/>
        </p:nvSpPr>
        <p:spPr>
          <a:xfrm>
            <a:off x="5670550" y="550863"/>
            <a:ext cx="400050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29" name="128 Corazón"/>
          <p:cNvSpPr/>
          <p:nvPr/>
        </p:nvSpPr>
        <p:spPr>
          <a:xfrm>
            <a:off x="6297613" y="1946275"/>
            <a:ext cx="398462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30" name="129 Corazón"/>
          <p:cNvSpPr/>
          <p:nvPr/>
        </p:nvSpPr>
        <p:spPr>
          <a:xfrm>
            <a:off x="3160713" y="2189163"/>
            <a:ext cx="398462" cy="315912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2078" name="Picture 11" descr="C:\Users\ROSA MA\Pictures\2 KITS COMPRADOS\AGO 15-10\Stick_People_Family_by_Scrappin_Doodles\PNG\fenc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479550"/>
            <a:ext cx="1651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 bwMode="auto">
          <a:xfrm rot="10800000">
            <a:off x="1693863" y="352425"/>
            <a:ext cx="225425" cy="22621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 bwMode="auto">
          <a:xfrm rot="10800000">
            <a:off x="1196975" y="377825"/>
            <a:ext cx="522288" cy="22399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81" name="159 CuadroTexto"/>
          <p:cNvSpPr txBox="1">
            <a:spLocks noChangeArrowheads="1"/>
          </p:cNvSpPr>
          <p:nvPr/>
        </p:nvSpPr>
        <p:spPr bwMode="auto">
          <a:xfrm rot="-5400000">
            <a:off x="434975" y="1189038"/>
            <a:ext cx="201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dirty="0">
                <a:solidFill>
                  <a:schemeClr val="bg1"/>
                </a:solidFill>
                <a:latin typeface="BadDog" pitchFamily="50" charset="0"/>
                <a:cs typeface="Aharoni" panose="02010803020104030203" pitchFamily="2" charset="-79"/>
              </a:rPr>
              <a:t>Feliz día Papá</a:t>
            </a:r>
          </a:p>
        </p:txBody>
      </p:sp>
      <p:sp>
        <p:nvSpPr>
          <p:cNvPr id="2082" name="159 CuadroTexto"/>
          <p:cNvSpPr txBox="1">
            <a:spLocks noChangeArrowheads="1"/>
          </p:cNvSpPr>
          <p:nvPr/>
        </p:nvSpPr>
        <p:spPr bwMode="auto">
          <a:xfrm>
            <a:off x="1354138" y="3384550"/>
            <a:ext cx="3059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3600">
                <a:solidFill>
                  <a:schemeClr val="bg1"/>
                </a:solidFill>
                <a:latin typeface="BadDog" pitchFamily="50" charset="0"/>
                <a:cs typeface="Aharoni" panose="02010803020104030203" pitchFamily="2" charset="-79"/>
              </a:rPr>
              <a:t>Feliz día de Padre !</a:t>
            </a:r>
          </a:p>
        </p:txBody>
      </p:sp>
      <p:sp>
        <p:nvSpPr>
          <p:cNvPr id="133" name="132 Corazón"/>
          <p:cNvSpPr/>
          <p:nvPr/>
        </p:nvSpPr>
        <p:spPr>
          <a:xfrm>
            <a:off x="4989513" y="5143500"/>
            <a:ext cx="398462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208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8"/>
          <a:stretch>
            <a:fillRect/>
          </a:stretch>
        </p:blipFill>
        <p:spPr bwMode="auto">
          <a:xfrm>
            <a:off x="5402263" y="3476625"/>
            <a:ext cx="1643062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5" descr="C:\Users\ROSA MA\Pictures\2 KITS COMPRADOS\AGO 15-10\Stick_Family_2_by_ScrappinDoodles\PNG\su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66713"/>
            <a:ext cx="8524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12" descr="C:\Users\ROSA MA\Pictures\2 KITS COMPRADOS\AGO 15-10\Stick_People_Family_by_Scrappin_Doodles\PNG\hous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379413"/>
            <a:ext cx="13176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5" descr="C:\Users\ROSA MA\Pictures\2 KITS COMPRADOS\AGO 15-10\Stick_Family_2_by_ScrappinDoodles\PNG\su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3440113"/>
            <a:ext cx="8524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7" descr="C:\Users\ROSA MA\Pictures\2 KITS COMPRADOS\AGO 15-10\Stick_People_Family_by_Scrappin_Doodles\PNG\bush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4216400"/>
            <a:ext cx="1203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3176588"/>
            <a:ext cx="2803525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14" descr="C:\Users\ROSA MA\Pictures\2 KITS COMPRADOS\AGO 15-10\Stick_Family_2_by_ScrappinDoodles\PNG\do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4862513"/>
            <a:ext cx="7604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1" name="26 CuadroTexto"/>
          <p:cNvSpPr txBox="1">
            <a:spLocks noChangeArrowheads="1"/>
          </p:cNvSpPr>
          <p:nvPr/>
        </p:nvSpPr>
        <p:spPr bwMode="auto">
          <a:xfrm>
            <a:off x="4487863" y="4186238"/>
            <a:ext cx="1714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BadDog" pitchFamily="50" charset="0"/>
              </a:rPr>
              <a:t>Sos el mejor papá !</a:t>
            </a:r>
            <a:endParaRPr lang="es-AR" altLang="es-AR" sz="2400">
              <a:latin typeface="BadDog" pitchFamily="50" charset="0"/>
            </a:endParaRPr>
          </a:p>
        </p:txBody>
      </p:sp>
      <p:sp>
        <p:nvSpPr>
          <p:cNvPr id="92" name="91 Corazón"/>
          <p:cNvSpPr/>
          <p:nvPr/>
        </p:nvSpPr>
        <p:spPr>
          <a:xfrm>
            <a:off x="3889375" y="4340225"/>
            <a:ext cx="400050" cy="315913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138"/>
            <a:ext cx="9144000" cy="51196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16"/>
          <p:cNvGrpSpPr>
            <a:grpSpLocks/>
          </p:cNvGrpSpPr>
          <p:nvPr/>
        </p:nvGrpSpPr>
        <p:grpSpPr bwMode="auto">
          <a:xfrm>
            <a:off x="2771775" y="1730375"/>
            <a:ext cx="3311525" cy="3036888"/>
            <a:chOff x="5649486" y="295598"/>
            <a:chExt cx="3320651" cy="2786062"/>
          </a:xfrm>
        </p:grpSpPr>
        <p:pic>
          <p:nvPicPr>
            <p:cNvPr id="11272" name="Picture 9" descr="C:\Users\ROSA MA\Pictures\2 KITS COMPRADOS\AGO 15-10\Stick_People_Family_by_Scrappin_Doodles\PNG\d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95598"/>
              <a:ext cx="1274762" cy="278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3" descr="C:\Users\ROSA MA\Pictures\2 KITS COMPRADOS\AGO 15-10\Stick_Family_2_by_ScrappinDoodles\PNG\da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3729" y="1026485"/>
              <a:ext cx="916408" cy="205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1" descr="C:\Users\ROSA MA\Pictures\2 KITS COMPRADOS\AGO 15-10\Summer_Fun_Stick_Kids_2_by_ScrappinDoodles\PNG\summer_kid_1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486" y="468635"/>
              <a:ext cx="1778000" cy="261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1 Corazón"/>
          <p:cNvSpPr/>
          <p:nvPr/>
        </p:nvSpPr>
        <p:spPr>
          <a:xfrm>
            <a:off x="1963738" y="2563813"/>
            <a:ext cx="398462" cy="315912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22" name="1 Corazón"/>
          <p:cNvSpPr/>
          <p:nvPr/>
        </p:nvSpPr>
        <p:spPr>
          <a:xfrm>
            <a:off x="6696075" y="2211388"/>
            <a:ext cx="398463" cy="315912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23" name="1 Corazón"/>
          <p:cNvSpPr/>
          <p:nvPr/>
        </p:nvSpPr>
        <p:spPr>
          <a:xfrm>
            <a:off x="2571750" y="3817938"/>
            <a:ext cx="400050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24" name="1 Corazón"/>
          <p:cNvSpPr/>
          <p:nvPr/>
        </p:nvSpPr>
        <p:spPr>
          <a:xfrm>
            <a:off x="6337300" y="3503613"/>
            <a:ext cx="398463" cy="315912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4 Rectángulo"/>
          <p:cNvSpPr/>
          <p:nvPr/>
        </p:nvSpPr>
        <p:spPr bwMode="auto">
          <a:xfrm rot="10800000">
            <a:off x="769327" y="285750"/>
            <a:ext cx="4951534" cy="1619250"/>
          </a:xfrm>
          <a:prstGeom prst="rect">
            <a:avLst/>
          </a:prstGeom>
          <a:blipFill dpi="0" rotWithShape="1">
            <a:blip r:embed="rId2"/>
            <a:srcRect/>
            <a:stretch>
              <a:fillRect b="-50000"/>
            </a:stretch>
          </a:blip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51" name="117 Grupo"/>
          <p:cNvGrpSpPr>
            <a:grpSpLocks/>
          </p:cNvGrpSpPr>
          <p:nvPr/>
        </p:nvGrpSpPr>
        <p:grpSpPr bwMode="auto">
          <a:xfrm rot="10800000">
            <a:off x="788150" y="310719"/>
            <a:ext cx="4939231" cy="798512"/>
            <a:chOff x="7290000" y="2143116"/>
            <a:chExt cx="2163594" cy="708009"/>
          </a:xfrm>
          <a:blipFill>
            <a:blip r:embed="rId3"/>
            <a:stretch>
              <a:fillRect t="-50000"/>
            </a:stretch>
          </a:blipFill>
        </p:grpSpPr>
        <p:sp>
          <p:nvSpPr>
            <p:cNvPr id="52" name="99 Forma libre"/>
            <p:cNvSpPr/>
            <p:nvPr/>
          </p:nvSpPr>
          <p:spPr>
            <a:xfrm>
              <a:off x="7290000" y="2143116"/>
              <a:ext cx="2163594" cy="582735"/>
            </a:xfrm>
            <a:custGeom>
              <a:avLst/>
              <a:gdLst>
                <a:gd name="connsiteX0" fmla="*/ 0 w 5184000"/>
                <a:gd name="connsiteY0" fmla="*/ 0 h 714380"/>
                <a:gd name="connsiteX1" fmla="*/ 5184000 w 5184000"/>
                <a:gd name="connsiteY1" fmla="*/ 0 h 714380"/>
                <a:gd name="connsiteX2" fmla="*/ 5184000 w 5184000"/>
                <a:gd name="connsiteY2" fmla="*/ 714380 h 714380"/>
                <a:gd name="connsiteX3" fmla="*/ 0 w 5184000"/>
                <a:gd name="connsiteY3" fmla="*/ 714380 h 714380"/>
                <a:gd name="connsiteX4" fmla="*/ 0 w 5184000"/>
                <a:gd name="connsiteY4" fmla="*/ 0 h 714380"/>
                <a:gd name="connsiteX0" fmla="*/ 0 w 5184000"/>
                <a:gd name="connsiteY0" fmla="*/ 0 h 714380"/>
                <a:gd name="connsiteX1" fmla="*/ 5184000 w 5184000"/>
                <a:gd name="connsiteY1" fmla="*/ 0 h 714380"/>
                <a:gd name="connsiteX2" fmla="*/ 5184000 w 5184000"/>
                <a:gd name="connsiteY2" fmla="*/ 714380 h 714380"/>
                <a:gd name="connsiteX3" fmla="*/ 0 w 5184000"/>
                <a:gd name="connsiteY3" fmla="*/ 714380 h 714380"/>
                <a:gd name="connsiteX4" fmla="*/ 0 w 5184000"/>
                <a:gd name="connsiteY4" fmla="*/ 0 h 71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4000" h="714380">
                  <a:moveTo>
                    <a:pt x="0" y="0"/>
                  </a:moveTo>
                  <a:cubicBezTo>
                    <a:pt x="1728000" y="0"/>
                    <a:pt x="755723" y="338926"/>
                    <a:pt x="5184000" y="0"/>
                  </a:cubicBezTo>
                  <a:lnTo>
                    <a:pt x="5184000" y="714380"/>
                  </a:lnTo>
                  <a:lnTo>
                    <a:pt x="0" y="714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3" name="100 Forma libre"/>
            <p:cNvSpPr/>
            <p:nvPr/>
          </p:nvSpPr>
          <p:spPr>
            <a:xfrm>
              <a:off x="7290000" y="2268390"/>
              <a:ext cx="2163594" cy="582735"/>
            </a:xfrm>
            <a:custGeom>
              <a:avLst/>
              <a:gdLst>
                <a:gd name="connsiteX0" fmla="*/ 0 w 5184000"/>
                <a:gd name="connsiteY0" fmla="*/ 0 h 714380"/>
                <a:gd name="connsiteX1" fmla="*/ 5184000 w 5184000"/>
                <a:gd name="connsiteY1" fmla="*/ 0 h 714380"/>
                <a:gd name="connsiteX2" fmla="*/ 5184000 w 5184000"/>
                <a:gd name="connsiteY2" fmla="*/ 714380 h 714380"/>
                <a:gd name="connsiteX3" fmla="*/ 0 w 5184000"/>
                <a:gd name="connsiteY3" fmla="*/ 714380 h 714380"/>
                <a:gd name="connsiteX4" fmla="*/ 0 w 5184000"/>
                <a:gd name="connsiteY4" fmla="*/ 0 h 714380"/>
                <a:gd name="connsiteX0" fmla="*/ 0 w 5184000"/>
                <a:gd name="connsiteY0" fmla="*/ 0 h 714380"/>
                <a:gd name="connsiteX1" fmla="*/ 5184000 w 5184000"/>
                <a:gd name="connsiteY1" fmla="*/ 0 h 714380"/>
                <a:gd name="connsiteX2" fmla="*/ 5184000 w 5184000"/>
                <a:gd name="connsiteY2" fmla="*/ 714380 h 714380"/>
                <a:gd name="connsiteX3" fmla="*/ 0 w 5184000"/>
                <a:gd name="connsiteY3" fmla="*/ 714380 h 714380"/>
                <a:gd name="connsiteX4" fmla="*/ 0 w 5184000"/>
                <a:gd name="connsiteY4" fmla="*/ 0 h 71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4000" h="714380">
                  <a:moveTo>
                    <a:pt x="0" y="0"/>
                  </a:moveTo>
                  <a:cubicBezTo>
                    <a:pt x="1728000" y="0"/>
                    <a:pt x="755723" y="338926"/>
                    <a:pt x="5184000" y="0"/>
                  </a:cubicBezTo>
                  <a:lnTo>
                    <a:pt x="5184000" y="714380"/>
                  </a:lnTo>
                  <a:lnTo>
                    <a:pt x="0" y="714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3078" name="Picture 11" descr="C:\Users\ROSA MA\Pictures\2 KITS COMPRADOS\AGO 15-10\Stick_People_Family_by_Scrappin_Doodles\PNG\fen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2511425"/>
            <a:ext cx="1651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C:\Users\ROSA MA\Pictures\2 KITS COMPRADOS\AGO 15-10\Stick_People_Family_by_Scrappin_Doodles\PNG\fen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522538"/>
            <a:ext cx="1651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2 CuadroTexto"/>
          <p:cNvSpPr txBox="1">
            <a:spLocks noChangeArrowheads="1"/>
          </p:cNvSpPr>
          <p:nvPr/>
        </p:nvSpPr>
        <p:spPr bwMode="auto">
          <a:xfrm>
            <a:off x="5956300" y="214313"/>
            <a:ext cx="178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1200" dirty="0">
                <a:latin typeface="Comic Sans MS" panose="030F0702030302020204" pitchFamily="66" charset="0"/>
              </a:rPr>
              <a:t>Cartón para Bolsas de Dulces y golosinas</a:t>
            </a:r>
          </a:p>
        </p:txBody>
      </p:sp>
      <p:sp>
        <p:nvSpPr>
          <p:cNvPr id="5" name="4 Rectángulo"/>
          <p:cNvSpPr/>
          <p:nvPr/>
        </p:nvSpPr>
        <p:spPr bwMode="auto">
          <a:xfrm>
            <a:off x="764931" y="2214563"/>
            <a:ext cx="4950069" cy="1619250"/>
          </a:xfrm>
          <a:prstGeom prst="rect">
            <a:avLst/>
          </a:prstGeom>
          <a:blipFill dpi="0" rotWithShape="1">
            <a:blip r:embed="rId2"/>
            <a:srcRect/>
            <a:stretch>
              <a:fillRect b="-50000"/>
            </a:stretch>
          </a:blip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32 Rectángulo"/>
          <p:cNvSpPr/>
          <p:nvPr/>
        </p:nvSpPr>
        <p:spPr bwMode="auto">
          <a:xfrm>
            <a:off x="763588" y="1928813"/>
            <a:ext cx="4953000" cy="2857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85" name="72 CuadroTexto"/>
          <p:cNvSpPr txBox="1">
            <a:spLocks noChangeArrowheads="1"/>
          </p:cNvSpPr>
          <p:nvPr/>
        </p:nvSpPr>
        <p:spPr bwMode="auto">
          <a:xfrm>
            <a:off x="1011238" y="6072188"/>
            <a:ext cx="1582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1200" dirty="0">
                <a:latin typeface="Comic Sans MS" panose="030F0702030302020204" pitchFamily="66" charset="0"/>
              </a:rPr>
              <a:t>Tarjetita para cada Invitado</a:t>
            </a:r>
          </a:p>
        </p:txBody>
      </p:sp>
      <p:sp>
        <p:nvSpPr>
          <p:cNvPr id="16" name="68 Rectángulo"/>
          <p:cNvSpPr/>
          <p:nvPr/>
        </p:nvSpPr>
        <p:spPr bwMode="auto">
          <a:xfrm flipH="1">
            <a:off x="764931" y="4456113"/>
            <a:ext cx="2524858" cy="1547812"/>
          </a:xfrm>
          <a:prstGeom prst="rect">
            <a:avLst/>
          </a:prstGeom>
          <a:blipFill dpi="0" rotWithShape="1">
            <a:blip r:embed="rId2"/>
            <a:srcRect/>
            <a:stretch>
              <a:fillRect b="-50000"/>
            </a:stretch>
          </a:blip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3089" name="72 CuadroTexto"/>
          <p:cNvSpPr txBox="1">
            <a:spLocks noChangeArrowheads="1"/>
          </p:cNvSpPr>
          <p:nvPr/>
        </p:nvSpPr>
        <p:spPr bwMode="auto">
          <a:xfrm>
            <a:off x="6550025" y="6143625"/>
            <a:ext cx="164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1200" dirty="0">
                <a:latin typeface="Comic Sans MS" panose="030F0702030302020204" pitchFamily="66" charset="0"/>
              </a:rPr>
              <a:t>Adorno para pegar en vasos y artículos</a:t>
            </a:r>
          </a:p>
        </p:txBody>
      </p:sp>
      <p:sp>
        <p:nvSpPr>
          <p:cNvPr id="25" name="121 Rectángulo redondeado"/>
          <p:cNvSpPr/>
          <p:nvPr/>
        </p:nvSpPr>
        <p:spPr bwMode="auto">
          <a:xfrm>
            <a:off x="6321425" y="3789363"/>
            <a:ext cx="2216150" cy="2214562"/>
          </a:xfrm>
          <a:prstGeom prst="roundRect">
            <a:avLst>
              <a:gd name="adj" fmla="val 15079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26" name="122 Rectángulo"/>
          <p:cNvSpPr/>
          <p:nvPr/>
        </p:nvSpPr>
        <p:spPr bwMode="auto">
          <a:xfrm>
            <a:off x="6453554" y="4003675"/>
            <a:ext cx="1912327" cy="1785938"/>
          </a:xfrm>
          <a:prstGeom prst="rect">
            <a:avLst/>
          </a:prstGeom>
          <a:blipFill dpi="0" rotWithShape="1">
            <a:blip r:embed="rId2"/>
            <a:srcRect/>
            <a:stretch>
              <a:fillRect b="-50000"/>
            </a:stretch>
          </a:blip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9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422275"/>
            <a:ext cx="434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117 Grupo"/>
          <p:cNvGrpSpPr>
            <a:grpSpLocks/>
          </p:cNvGrpSpPr>
          <p:nvPr/>
        </p:nvGrpSpPr>
        <p:grpSpPr bwMode="auto">
          <a:xfrm>
            <a:off x="775769" y="3035301"/>
            <a:ext cx="4939231" cy="798512"/>
            <a:chOff x="7290000" y="2143116"/>
            <a:chExt cx="2163594" cy="708009"/>
          </a:xfrm>
          <a:blipFill dpi="0" rotWithShape="1">
            <a:blip r:embed="rId7"/>
            <a:srcRect/>
            <a:stretch>
              <a:fillRect t="-60000"/>
            </a:stretch>
          </a:blipFill>
        </p:grpSpPr>
        <p:sp>
          <p:nvSpPr>
            <p:cNvPr id="28" name="99 Forma libre"/>
            <p:cNvSpPr/>
            <p:nvPr/>
          </p:nvSpPr>
          <p:spPr>
            <a:xfrm>
              <a:off x="7290000" y="2143116"/>
              <a:ext cx="2163594" cy="582735"/>
            </a:xfrm>
            <a:custGeom>
              <a:avLst/>
              <a:gdLst>
                <a:gd name="connsiteX0" fmla="*/ 0 w 5184000"/>
                <a:gd name="connsiteY0" fmla="*/ 0 h 714380"/>
                <a:gd name="connsiteX1" fmla="*/ 5184000 w 5184000"/>
                <a:gd name="connsiteY1" fmla="*/ 0 h 714380"/>
                <a:gd name="connsiteX2" fmla="*/ 5184000 w 5184000"/>
                <a:gd name="connsiteY2" fmla="*/ 714380 h 714380"/>
                <a:gd name="connsiteX3" fmla="*/ 0 w 5184000"/>
                <a:gd name="connsiteY3" fmla="*/ 714380 h 714380"/>
                <a:gd name="connsiteX4" fmla="*/ 0 w 5184000"/>
                <a:gd name="connsiteY4" fmla="*/ 0 h 714380"/>
                <a:gd name="connsiteX0" fmla="*/ 0 w 5184000"/>
                <a:gd name="connsiteY0" fmla="*/ 0 h 714380"/>
                <a:gd name="connsiteX1" fmla="*/ 5184000 w 5184000"/>
                <a:gd name="connsiteY1" fmla="*/ 0 h 714380"/>
                <a:gd name="connsiteX2" fmla="*/ 5184000 w 5184000"/>
                <a:gd name="connsiteY2" fmla="*/ 714380 h 714380"/>
                <a:gd name="connsiteX3" fmla="*/ 0 w 5184000"/>
                <a:gd name="connsiteY3" fmla="*/ 714380 h 714380"/>
                <a:gd name="connsiteX4" fmla="*/ 0 w 5184000"/>
                <a:gd name="connsiteY4" fmla="*/ 0 h 71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4000" h="714380">
                  <a:moveTo>
                    <a:pt x="0" y="0"/>
                  </a:moveTo>
                  <a:cubicBezTo>
                    <a:pt x="1728000" y="0"/>
                    <a:pt x="755723" y="338926"/>
                    <a:pt x="5184000" y="0"/>
                  </a:cubicBezTo>
                  <a:lnTo>
                    <a:pt x="5184000" y="714380"/>
                  </a:lnTo>
                  <a:lnTo>
                    <a:pt x="0" y="714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29" name="100 Forma libre"/>
            <p:cNvSpPr/>
            <p:nvPr/>
          </p:nvSpPr>
          <p:spPr>
            <a:xfrm>
              <a:off x="7290000" y="2268390"/>
              <a:ext cx="2163594" cy="582735"/>
            </a:xfrm>
            <a:custGeom>
              <a:avLst/>
              <a:gdLst>
                <a:gd name="connsiteX0" fmla="*/ 0 w 5184000"/>
                <a:gd name="connsiteY0" fmla="*/ 0 h 714380"/>
                <a:gd name="connsiteX1" fmla="*/ 5184000 w 5184000"/>
                <a:gd name="connsiteY1" fmla="*/ 0 h 714380"/>
                <a:gd name="connsiteX2" fmla="*/ 5184000 w 5184000"/>
                <a:gd name="connsiteY2" fmla="*/ 714380 h 714380"/>
                <a:gd name="connsiteX3" fmla="*/ 0 w 5184000"/>
                <a:gd name="connsiteY3" fmla="*/ 714380 h 714380"/>
                <a:gd name="connsiteX4" fmla="*/ 0 w 5184000"/>
                <a:gd name="connsiteY4" fmla="*/ 0 h 714380"/>
                <a:gd name="connsiteX0" fmla="*/ 0 w 5184000"/>
                <a:gd name="connsiteY0" fmla="*/ 0 h 714380"/>
                <a:gd name="connsiteX1" fmla="*/ 5184000 w 5184000"/>
                <a:gd name="connsiteY1" fmla="*/ 0 h 714380"/>
                <a:gd name="connsiteX2" fmla="*/ 5184000 w 5184000"/>
                <a:gd name="connsiteY2" fmla="*/ 714380 h 714380"/>
                <a:gd name="connsiteX3" fmla="*/ 0 w 5184000"/>
                <a:gd name="connsiteY3" fmla="*/ 714380 h 714380"/>
                <a:gd name="connsiteX4" fmla="*/ 0 w 5184000"/>
                <a:gd name="connsiteY4" fmla="*/ 0 h 71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4000" h="714380">
                  <a:moveTo>
                    <a:pt x="0" y="0"/>
                  </a:moveTo>
                  <a:cubicBezTo>
                    <a:pt x="1728000" y="0"/>
                    <a:pt x="755723" y="338926"/>
                    <a:pt x="5184000" y="0"/>
                  </a:cubicBezTo>
                  <a:lnTo>
                    <a:pt x="5184000" y="714380"/>
                  </a:lnTo>
                  <a:lnTo>
                    <a:pt x="0" y="714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309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376488"/>
            <a:ext cx="434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4" descr="C:\Users\ROSA MA\Pictures\2 KITS COMPRADOS\AGO 15-10\Summer_Fun_Stick_Kids_2_by_ScrappinDoodles\PNG\summer_kid_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619375"/>
            <a:ext cx="8445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9" descr="C:\Users\ROSA MA\Pictures\2 KITS COMPRADOS\AGO 15-10\Stick_People_Family_by_Scrappin_Doodles\PNG\da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2328863"/>
            <a:ext cx="6461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11" descr="C:\Users\ROSA MA\Pictures\2 KITS COMPRADOS\AGO 15-10\Summer_Fun_Stick_Kids_2_by_ScrappinDoodles\PNG\summer_kid_1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2254250"/>
            <a:ext cx="100806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159 CuadroTexto"/>
          <p:cNvSpPr txBox="1">
            <a:spLocks noChangeArrowheads="1"/>
          </p:cNvSpPr>
          <p:nvPr/>
        </p:nvSpPr>
        <p:spPr bwMode="auto">
          <a:xfrm>
            <a:off x="4041775" y="2189163"/>
            <a:ext cx="1892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dirty="0">
                <a:latin typeface="BadDog" pitchFamily="50" charset="0"/>
                <a:cs typeface="Aharoni" panose="02010803020104030203" pitchFamily="2" charset="-79"/>
              </a:rPr>
              <a:t>Feliz día Papá !</a:t>
            </a:r>
          </a:p>
        </p:txBody>
      </p:sp>
      <p:sp>
        <p:nvSpPr>
          <p:cNvPr id="36" name="1 Corazón"/>
          <p:cNvSpPr/>
          <p:nvPr/>
        </p:nvSpPr>
        <p:spPr>
          <a:xfrm>
            <a:off x="4770438" y="3346450"/>
            <a:ext cx="400050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3102" name="Picture 5" descr="C:\Users\ROSA MA\Pictures\2 KITS COMPRADOS\AGO 15-10\Stick_Family_2_by_ScrappinDoodles\PNG\su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2317750"/>
            <a:ext cx="7381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10" descr="C:\Users\ROSA MA\Pictures\2 KITS COMPRADOS\AGO 15-10\Stick_People_Family_by_Scrappin_Doodles\PNG\do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3176588"/>
            <a:ext cx="7762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4" descr="C:\Users\ROSA MA\Pictures\2 KITS COMPRADOS\AGO 15-10\Summer_Fun_Stick_Kids_2_by_ScrappinDoodles\PNG\summer_kid_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82588"/>
            <a:ext cx="8445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9" descr="C:\Users\ROSA MA\Pictures\2 KITS COMPRADOS\AGO 15-10\Stick_People_Family_by_Scrappin_Doodles\PNG\da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374650"/>
            <a:ext cx="64611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11" descr="C:\Users\ROSA MA\Pictures\2 KITS COMPRADOS\AGO 15-10\Summer_Fun_Stick_Kids_2_by_ScrappinDoodles\PNG\summer_kid_1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82588"/>
            <a:ext cx="1008062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7" name="159 CuadroTexto"/>
          <p:cNvSpPr txBox="1">
            <a:spLocks noChangeArrowheads="1"/>
          </p:cNvSpPr>
          <p:nvPr/>
        </p:nvSpPr>
        <p:spPr bwMode="auto">
          <a:xfrm rot="10800000">
            <a:off x="485775" y="850900"/>
            <a:ext cx="1892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latin typeface="BadDog" pitchFamily="50" charset="0"/>
                <a:cs typeface="Aharoni" panose="02010803020104030203" pitchFamily="2" charset="-79"/>
              </a:rPr>
              <a:t>Feliz día Papá !</a:t>
            </a:r>
          </a:p>
        </p:txBody>
      </p:sp>
      <p:sp>
        <p:nvSpPr>
          <p:cNvPr id="47" name="1 Corazón"/>
          <p:cNvSpPr/>
          <p:nvPr/>
        </p:nvSpPr>
        <p:spPr>
          <a:xfrm rot="10800000">
            <a:off x="1250950" y="454025"/>
            <a:ext cx="400050" cy="315913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3109" name="Picture 5" descr="C:\Users\ROSA MA\Pictures\2 KITS COMPRADOS\AGO 15-10\Stick_Family_2_by_ScrappinDoodles\PNG\su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042988"/>
            <a:ext cx="7397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10" descr="C:\Users\ROSA MA\Pictures\2 KITS COMPRADOS\AGO 15-10\Stick_People_Family_by_Scrappin_Doodles\PNG\dog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447675"/>
            <a:ext cx="7762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100 Forma libre"/>
          <p:cNvSpPr/>
          <p:nvPr/>
        </p:nvSpPr>
        <p:spPr bwMode="auto">
          <a:xfrm>
            <a:off x="775770" y="5425435"/>
            <a:ext cx="2481996" cy="543673"/>
          </a:xfrm>
          <a:custGeom>
            <a:avLst/>
            <a:gdLst>
              <a:gd name="connsiteX0" fmla="*/ 0 w 5184000"/>
              <a:gd name="connsiteY0" fmla="*/ 0 h 714380"/>
              <a:gd name="connsiteX1" fmla="*/ 5184000 w 5184000"/>
              <a:gd name="connsiteY1" fmla="*/ 0 h 714380"/>
              <a:gd name="connsiteX2" fmla="*/ 5184000 w 5184000"/>
              <a:gd name="connsiteY2" fmla="*/ 714380 h 714380"/>
              <a:gd name="connsiteX3" fmla="*/ 0 w 5184000"/>
              <a:gd name="connsiteY3" fmla="*/ 714380 h 714380"/>
              <a:gd name="connsiteX4" fmla="*/ 0 w 5184000"/>
              <a:gd name="connsiteY4" fmla="*/ 0 h 714380"/>
              <a:gd name="connsiteX0" fmla="*/ 0 w 5184000"/>
              <a:gd name="connsiteY0" fmla="*/ 0 h 714380"/>
              <a:gd name="connsiteX1" fmla="*/ 5184000 w 5184000"/>
              <a:gd name="connsiteY1" fmla="*/ 0 h 714380"/>
              <a:gd name="connsiteX2" fmla="*/ 5184000 w 5184000"/>
              <a:gd name="connsiteY2" fmla="*/ 714380 h 714380"/>
              <a:gd name="connsiteX3" fmla="*/ 0 w 5184000"/>
              <a:gd name="connsiteY3" fmla="*/ 714380 h 714380"/>
              <a:gd name="connsiteX4" fmla="*/ 0 w 5184000"/>
              <a:gd name="connsiteY4" fmla="*/ 0 h 71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4000" h="714380">
                <a:moveTo>
                  <a:pt x="0" y="0"/>
                </a:moveTo>
                <a:cubicBezTo>
                  <a:pt x="1728000" y="0"/>
                  <a:pt x="755723" y="338926"/>
                  <a:pt x="5184000" y="0"/>
                </a:cubicBezTo>
                <a:lnTo>
                  <a:pt x="5184000" y="714380"/>
                </a:lnTo>
                <a:lnTo>
                  <a:pt x="0" y="7143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/>
            <a:srcRect/>
            <a:stretch>
              <a:fillRect t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114" name="Picture 13" descr="C:\Users\ROSA MA\Pictures\2 KITS COMPRADOS\AGO 15-10\Stick_Family_2_by_ScrappinDoodles\PNG\dad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4546600"/>
            <a:ext cx="61118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" descr="C:\Users\ROSA MA\Pictures\2 KITS COMPRADOS\AGO 18-10\JWI_WeAreFamily\25 PNG\StickFigure_Girl_ShoulderHair_Brunette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4837113"/>
            <a:ext cx="6111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6" name="Picture 3" descr="C:\Users\ROSA MA\Pictures\2 KITS COMPRADOS\AGO 15-10\Summer_Fun_Stick_Kids_2_by_ScrappinDoodles\PNG\summer_kid_3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4884738"/>
            <a:ext cx="60166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7" name="159 CuadroTexto"/>
          <p:cNvSpPr txBox="1">
            <a:spLocks noChangeArrowheads="1"/>
          </p:cNvSpPr>
          <p:nvPr/>
        </p:nvSpPr>
        <p:spPr bwMode="auto">
          <a:xfrm>
            <a:off x="596900" y="4448175"/>
            <a:ext cx="1411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BadDog" pitchFamily="50" charset="0"/>
                <a:cs typeface="Aharoni" panose="02010803020104030203" pitchFamily="2" charset="-79"/>
              </a:rPr>
              <a:t>Feliz día Papá !</a:t>
            </a:r>
          </a:p>
        </p:txBody>
      </p:sp>
      <p:sp>
        <p:nvSpPr>
          <p:cNvPr id="66" name="1 Corazón"/>
          <p:cNvSpPr/>
          <p:nvPr/>
        </p:nvSpPr>
        <p:spPr>
          <a:xfrm>
            <a:off x="1033463" y="5375275"/>
            <a:ext cx="398462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68" name="100 Forma libre"/>
          <p:cNvSpPr/>
          <p:nvPr/>
        </p:nvSpPr>
        <p:spPr bwMode="auto">
          <a:xfrm>
            <a:off x="6476174" y="5229996"/>
            <a:ext cx="1889707" cy="543673"/>
          </a:xfrm>
          <a:custGeom>
            <a:avLst/>
            <a:gdLst>
              <a:gd name="connsiteX0" fmla="*/ 0 w 5184000"/>
              <a:gd name="connsiteY0" fmla="*/ 0 h 714380"/>
              <a:gd name="connsiteX1" fmla="*/ 5184000 w 5184000"/>
              <a:gd name="connsiteY1" fmla="*/ 0 h 714380"/>
              <a:gd name="connsiteX2" fmla="*/ 5184000 w 5184000"/>
              <a:gd name="connsiteY2" fmla="*/ 714380 h 714380"/>
              <a:gd name="connsiteX3" fmla="*/ 0 w 5184000"/>
              <a:gd name="connsiteY3" fmla="*/ 714380 h 714380"/>
              <a:gd name="connsiteX4" fmla="*/ 0 w 5184000"/>
              <a:gd name="connsiteY4" fmla="*/ 0 h 714380"/>
              <a:gd name="connsiteX0" fmla="*/ 0 w 5184000"/>
              <a:gd name="connsiteY0" fmla="*/ 0 h 714380"/>
              <a:gd name="connsiteX1" fmla="*/ 5184000 w 5184000"/>
              <a:gd name="connsiteY1" fmla="*/ 0 h 714380"/>
              <a:gd name="connsiteX2" fmla="*/ 5184000 w 5184000"/>
              <a:gd name="connsiteY2" fmla="*/ 714380 h 714380"/>
              <a:gd name="connsiteX3" fmla="*/ 0 w 5184000"/>
              <a:gd name="connsiteY3" fmla="*/ 714380 h 714380"/>
              <a:gd name="connsiteX4" fmla="*/ 0 w 5184000"/>
              <a:gd name="connsiteY4" fmla="*/ 0 h 71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4000" h="714380">
                <a:moveTo>
                  <a:pt x="0" y="0"/>
                </a:moveTo>
                <a:cubicBezTo>
                  <a:pt x="1728000" y="0"/>
                  <a:pt x="755723" y="338926"/>
                  <a:pt x="5184000" y="0"/>
                </a:cubicBezTo>
                <a:lnTo>
                  <a:pt x="5184000" y="714380"/>
                </a:lnTo>
                <a:lnTo>
                  <a:pt x="0" y="7143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t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122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3692525"/>
            <a:ext cx="2681287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" name="159 CuadroTexto"/>
          <p:cNvSpPr txBox="1">
            <a:spLocks noChangeArrowheads="1"/>
          </p:cNvSpPr>
          <p:nvPr/>
        </p:nvSpPr>
        <p:spPr bwMode="auto">
          <a:xfrm>
            <a:off x="6415088" y="3986213"/>
            <a:ext cx="191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 dirty="0">
                <a:latin typeface="BadDog" pitchFamily="50" charset="0"/>
                <a:cs typeface="Aharoni" panose="02010803020104030203" pitchFamily="2" charset="-79"/>
              </a:rPr>
              <a:t>Feliz día Papá !</a:t>
            </a:r>
          </a:p>
        </p:txBody>
      </p:sp>
      <p:sp>
        <p:nvSpPr>
          <p:cNvPr id="70" name="1 Corazón"/>
          <p:cNvSpPr/>
          <p:nvPr/>
        </p:nvSpPr>
        <p:spPr>
          <a:xfrm>
            <a:off x="7072313" y="4394200"/>
            <a:ext cx="357187" cy="303213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r="5244"/>
          <a:stretch>
            <a:fillRect/>
          </a:stretch>
        </p:blipFill>
        <p:spPr bwMode="auto">
          <a:xfrm>
            <a:off x="6007100" y="1450975"/>
            <a:ext cx="2857500" cy="4251325"/>
          </a:xfrm>
          <a:prstGeom prst="rect">
            <a:avLst/>
          </a:prstGeom>
          <a:blipFill dpi="0" rotWithShape="1">
            <a:blip r:embed="rId3"/>
            <a:srcRect l="3947" r="524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r="5244"/>
          <a:stretch>
            <a:fillRect/>
          </a:stretch>
        </p:blipFill>
        <p:spPr bwMode="auto">
          <a:xfrm>
            <a:off x="309563" y="1357313"/>
            <a:ext cx="2857500" cy="4251325"/>
          </a:xfrm>
          <a:prstGeom prst="rect">
            <a:avLst/>
          </a:prstGeom>
          <a:blipFill dpi="0" rotWithShape="1">
            <a:blip r:embed="rId3"/>
            <a:srcRect l="3947" r="524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r="5244"/>
          <a:stretch>
            <a:fillRect/>
          </a:stretch>
        </p:blipFill>
        <p:spPr bwMode="auto">
          <a:xfrm>
            <a:off x="3149600" y="1374775"/>
            <a:ext cx="2857500" cy="4251325"/>
          </a:xfrm>
          <a:prstGeom prst="rect">
            <a:avLst/>
          </a:prstGeom>
          <a:blipFill dpi="0" rotWithShape="1">
            <a:blip r:embed="rId3"/>
            <a:srcRect l="3947" r="524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159 CuadroTexto"/>
          <p:cNvSpPr txBox="1">
            <a:spLocks noChangeArrowheads="1"/>
          </p:cNvSpPr>
          <p:nvPr/>
        </p:nvSpPr>
        <p:spPr bwMode="auto">
          <a:xfrm>
            <a:off x="1619250" y="2654300"/>
            <a:ext cx="13747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800">
                <a:latin typeface="BadDog" pitchFamily="50" charset="0"/>
                <a:cs typeface="Aharoni" panose="02010803020104030203" pitchFamily="2" charset="-79"/>
              </a:rPr>
              <a:t>Feliz día Papá !</a:t>
            </a:r>
          </a:p>
        </p:txBody>
      </p:sp>
      <p:pic>
        <p:nvPicPr>
          <p:cNvPr id="4102" name="Picture 11" descr="C:\Users\ROSA MA\Pictures\2 KITS COMPRADOS\AGO 18-10\JWI_WeAreFamily\25 PNG\StickFigure_Girl_CurlyHair_Blon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14600"/>
            <a:ext cx="12668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1 Corazón"/>
          <p:cNvSpPr/>
          <p:nvPr/>
        </p:nvSpPr>
        <p:spPr>
          <a:xfrm>
            <a:off x="2106613" y="3860800"/>
            <a:ext cx="400050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4104" name="Picture 11" descr="C:\Users\ROSA MA\Pictures\2 KITS COMPRADOS\AGO 18-10\JWI_WeAreFamily\25 PNG\StickFigure_Boy_CurlyHair_Blonde_You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2454275"/>
            <a:ext cx="15113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159 CuadroTexto"/>
          <p:cNvSpPr txBox="1">
            <a:spLocks noChangeArrowheads="1"/>
          </p:cNvSpPr>
          <p:nvPr/>
        </p:nvSpPr>
        <p:spPr bwMode="auto">
          <a:xfrm>
            <a:off x="4562475" y="2771775"/>
            <a:ext cx="1373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800">
                <a:latin typeface="BadDog" pitchFamily="50" charset="0"/>
                <a:cs typeface="Aharoni" panose="02010803020104030203" pitchFamily="2" charset="-79"/>
              </a:rPr>
              <a:t>Feliz día Papá !</a:t>
            </a:r>
          </a:p>
        </p:txBody>
      </p:sp>
      <p:sp>
        <p:nvSpPr>
          <p:cNvPr id="26" name="1 Corazón"/>
          <p:cNvSpPr/>
          <p:nvPr/>
        </p:nvSpPr>
        <p:spPr>
          <a:xfrm>
            <a:off x="5003800" y="3860800"/>
            <a:ext cx="398463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grpSp>
        <p:nvGrpSpPr>
          <p:cNvPr id="4107" name="Group 29"/>
          <p:cNvGrpSpPr>
            <a:grpSpLocks/>
          </p:cNvGrpSpPr>
          <p:nvPr/>
        </p:nvGrpSpPr>
        <p:grpSpPr bwMode="auto">
          <a:xfrm>
            <a:off x="6284913" y="2798763"/>
            <a:ext cx="2063750" cy="1878012"/>
            <a:chOff x="5649486" y="295598"/>
            <a:chExt cx="3320651" cy="2786062"/>
          </a:xfrm>
        </p:grpSpPr>
        <p:pic>
          <p:nvPicPr>
            <p:cNvPr id="4110" name="Picture 9" descr="C:\Users\ROSA MA\Pictures\2 KITS COMPRADOS\AGO 15-10\Stick_People_Family_by_Scrappin_Doodles\PNG\da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95598"/>
              <a:ext cx="1274762" cy="278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13" descr="C:\Users\ROSA MA\Pictures\2 KITS COMPRADOS\AGO 15-10\Stick_Family_2_by_ScrappinDoodles\PNG\da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3729" y="1026485"/>
              <a:ext cx="916408" cy="205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11" descr="C:\Users\ROSA MA\Pictures\2 KITS COMPRADOS\AGO 15-10\Summer_Fun_Stick_Kids_2_by_ScrappinDoodles\PNG\summer_kid_1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486" y="468635"/>
              <a:ext cx="1778000" cy="261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1 Corazón"/>
          <p:cNvSpPr/>
          <p:nvPr/>
        </p:nvSpPr>
        <p:spPr>
          <a:xfrm>
            <a:off x="6737350" y="2514600"/>
            <a:ext cx="400050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32" name="1 Corazón"/>
          <p:cNvSpPr/>
          <p:nvPr/>
        </p:nvSpPr>
        <p:spPr>
          <a:xfrm>
            <a:off x="8150225" y="2932113"/>
            <a:ext cx="398463" cy="315912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4 Grupo"/>
          <p:cNvGrpSpPr>
            <a:grpSpLocks/>
          </p:cNvGrpSpPr>
          <p:nvPr/>
        </p:nvGrpSpPr>
        <p:grpSpPr bwMode="auto">
          <a:xfrm>
            <a:off x="897013" y="238454"/>
            <a:ext cx="6302375" cy="6157913"/>
            <a:chOff x="5238752" y="1571612"/>
            <a:chExt cx="4143404" cy="4144045"/>
          </a:xfrm>
          <a:solidFill>
            <a:schemeClr val="tx1"/>
          </a:solidFill>
        </p:grpSpPr>
        <p:sp>
          <p:nvSpPr>
            <p:cNvPr id="4" name="3 Rectángulo"/>
            <p:cNvSpPr/>
            <p:nvPr/>
          </p:nvSpPr>
          <p:spPr>
            <a:xfrm flipH="1">
              <a:off x="5608214" y="1941185"/>
              <a:ext cx="3404480" cy="1924508"/>
            </a:xfrm>
            <a:prstGeom prst="rect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5" name="3 Rectángulo"/>
            <p:cNvSpPr/>
            <p:nvPr/>
          </p:nvSpPr>
          <p:spPr>
            <a:xfrm>
              <a:off x="5608214" y="3791149"/>
              <a:ext cx="3404480" cy="1924508"/>
            </a:xfrm>
            <a:prstGeom prst="rect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6" name="5 Elipse"/>
            <p:cNvSpPr/>
            <p:nvPr/>
          </p:nvSpPr>
          <p:spPr>
            <a:xfrm>
              <a:off x="5238752" y="3791149"/>
              <a:ext cx="739968" cy="1924508"/>
            </a:xfrm>
            <a:prstGeom prst="ellipse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7" name="6 Elipse"/>
            <p:cNvSpPr/>
            <p:nvPr/>
          </p:nvSpPr>
          <p:spPr>
            <a:xfrm>
              <a:off x="5238752" y="1941185"/>
              <a:ext cx="664824" cy="1849964"/>
            </a:xfrm>
            <a:prstGeom prst="ellipse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8" name="7 Elipse"/>
            <p:cNvSpPr/>
            <p:nvPr/>
          </p:nvSpPr>
          <p:spPr>
            <a:xfrm>
              <a:off x="8717333" y="1941185"/>
              <a:ext cx="664823" cy="1849964"/>
            </a:xfrm>
            <a:prstGeom prst="ellipse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9" name="8 Elipse"/>
            <p:cNvSpPr/>
            <p:nvPr/>
          </p:nvSpPr>
          <p:spPr>
            <a:xfrm>
              <a:off x="8717333" y="3791149"/>
              <a:ext cx="664823" cy="1924508"/>
            </a:xfrm>
            <a:prstGeom prst="ellipse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5567511" y="1571612"/>
              <a:ext cx="3445183" cy="428369"/>
            </a:xfrm>
            <a:custGeom>
              <a:avLst/>
              <a:gdLst>
                <a:gd name="connsiteX0" fmla="*/ 0 w 3326296"/>
                <a:gd name="connsiteY0" fmla="*/ 331304 h 357809"/>
                <a:gd name="connsiteX1" fmla="*/ 371061 w 3326296"/>
                <a:gd name="connsiteY1" fmla="*/ 0 h 357809"/>
                <a:gd name="connsiteX2" fmla="*/ 2955235 w 3326296"/>
                <a:gd name="connsiteY2" fmla="*/ 0 h 357809"/>
                <a:gd name="connsiteX3" fmla="*/ 3326296 w 3326296"/>
                <a:gd name="connsiteY3" fmla="*/ 357809 h 357809"/>
                <a:gd name="connsiteX4" fmla="*/ 0 w 3326296"/>
                <a:gd name="connsiteY4" fmla="*/ 331304 h 35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6296" h="357809">
                  <a:moveTo>
                    <a:pt x="0" y="331304"/>
                  </a:moveTo>
                  <a:lnTo>
                    <a:pt x="371061" y="0"/>
                  </a:lnTo>
                  <a:lnTo>
                    <a:pt x="2955235" y="0"/>
                  </a:lnTo>
                  <a:lnTo>
                    <a:pt x="3326296" y="357809"/>
                  </a:lnTo>
                  <a:lnTo>
                    <a:pt x="0" y="331304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11" name="10 Rectángulo"/>
          <p:cNvSpPr/>
          <p:nvPr/>
        </p:nvSpPr>
        <p:spPr bwMode="auto">
          <a:xfrm flipH="1">
            <a:off x="1549476" y="794951"/>
            <a:ext cx="4997450" cy="2809875"/>
          </a:xfrm>
          <a:prstGeom prst="rect">
            <a:avLst/>
          </a:prstGeom>
          <a:blipFill dpi="0" rotWithShape="1">
            <a:blip r:embed="rId2"/>
            <a:srcRect/>
            <a:stretch>
              <a:fillRect b="-50000"/>
            </a:stretch>
          </a:blip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2" name="3 Rectángulo"/>
          <p:cNvSpPr/>
          <p:nvPr/>
        </p:nvSpPr>
        <p:spPr bwMode="auto">
          <a:xfrm rot="10800000">
            <a:off x="1549476" y="3536564"/>
            <a:ext cx="4997450" cy="2808287"/>
          </a:xfrm>
          <a:prstGeom prst="rect">
            <a:avLst/>
          </a:prstGeom>
          <a:blipFill dpi="0" rotWithShape="1">
            <a:blip r:embed="rId2"/>
            <a:srcRect/>
            <a:stretch>
              <a:fillRect b="-50000"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3" name="10 Forma libre"/>
          <p:cNvSpPr/>
          <p:nvPr/>
        </p:nvSpPr>
        <p:spPr bwMode="auto">
          <a:xfrm>
            <a:off x="1489075" y="295275"/>
            <a:ext cx="5057775" cy="539750"/>
          </a:xfrm>
          <a:custGeom>
            <a:avLst/>
            <a:gdLst>
              <a:gd name="connsiteX0" fmla="*/ 0 w 3326296"/>
              <a:gd name="connsiteY0" fmla="*/ 331304 h 357809"/>
              <a:gd name="connsiteX1" fmla="*/ 371061 w 3326296"/>
              <a:gd name="connsiteY1" fmla="*/ 0 h 357809"/>
              <a:gd name="connsiteX2" fmla="*/ 2955235 w 3326296"/>
              <a:gd name="connsiteY2" fmla="*/ 0 h 357809"/>
              <a:gd name="connsiteX3" fmla="*/ 3326296 w 3326296"/>
              <a:gd name="connsiteY3" fmla="*/ 357809 h 357809"/>
              <a:gd name="connsiteX4" fmla="*/ 0 w 3326296"/>
              <a:gd name="connsiteY4" fmla="*/ 331304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6296" h="357809">
                <a:moveTo>
                  <a:pt x="0" y="331304"/>
                </a:moveTo>
                <a:lnTo>
                  <a:pt x="371061" y="0"/>
                </a:lnTo>
                <a:lnTo>
                  <a:pt x="2955235" y="0"/>
                </a:lnTo>
                <a:lnTo>
                  <a:pt x="3326296" y="357809"/>
                </a:lnTo>
                <a:lnTo>
                  <a:pt x="0" y="331304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2" name="100 Forma libre"/>
          <p:cNvSpPr/>
          <p:nvPr/>
        </p:nvSpPr>
        <p:spPr bwMode="auto">
          <a:xfrm>
            <a:off x="1576819" y="2711664"/>
            <a:ext cx="5025669" cy="824900"/>
          </a:xfrm>
          <a:custGeom>
            <a:avLst/>
            <a:gdLst>
              <a:gd name="connsiteX0" fmla="*/ 0 w 5184000"/>
              <a:gd name="connsiteY0" fmla="*/ 0 h 714380"/>
              <a:gd name="connsiteX1" fmla="*/ 5184000 w 5184000"/>
              <a:gd name="connsiteY1" fmla="*/ 0 h 714380"/>
              <a:gd name="connsiteX2" fmla="*/ 5184000 w 5184000"/>
              <a:gd name="connsiteY2" fmla="*/ 714380 h 714380"/>
              <a:gd name="connsiteX3" fmla="*/ 0 w 5184000"/>
              <a:gd name="connsiteY3" fmla="*/ 714380 h 714380"/>
              <a:gd name="connsiteX4" fmla="*/ 0 w 5184000"/>
              <a:gd name="connsiteY4" fmla="*/ 0 h 714380"/>
              <a:gd name="connsiteX0" fmla="*/ 0 w 5184000"/>
              <a:gd name="connsiteY0" fmla="*/ 0 h 714380"/>
              <a:gd name="connsiteX1" fmla="*/ 5184000 w 5184000"/>
              <a:gd name="connsiteY1" fmla="*/ 0 h 714380"/>
              <a:gd name="connsiteX2" fmla="*/ 5184000 w 5184000"/>
              <a:gd name="connsiteY2" fmla="*/ 714380 h 714380"/>
              <a:gd name="connsiteX3" fmla="*/ 0 w 5184000"/>
              <a:gd name="connsiteY3" fmla="*/ 714380 h 714380"/>
              <a:gd name="connsiteX4" fmla="*/ 0 w 5184000"/>
              <a:gd name="connsiteY4" fmla="*/ 0 h 71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4000" h="714380">
                <a:moveTo>
                  <a:pt x="0" y="0"/>
                </a:moveTo>
                <a:cubicBezTo>
                  <a:pt x="1728000" y="0"/>
                  <a:pt x="755723" y="338926"/>
                  <a:pt x="5184000" y="0"/>
                </a:cubicBezTo>
                <a:lnTo>
                  <a:pt x="5184000" y="714380"/>
                </a:lnTo>
                <a:lnTo>
                  <a:pt x="0" y="7143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t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8 Elipse"/>
          <p:cNvSpPr/>
          <p:nvPr/>
        </p:nvSpPr>
        <p:spPr bwMode="auto">
          <a:xfrm>
            <a:off x="6113463" y="835025"/>
            <a:ext cx="977900" cy="2701925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6" name="7 Elipse"/>
          <p:cNvSpPr/>
          <p:nvPr/>
        </p:nvSpPr>
        <p:spPr bwMode="auto">
          <a:xfrm>
            <a:off x="1004888" y="835025"/>
            <a:ext cx="977900" cy="2701925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40" name="100 Forma libre"/>
          <p:cNvSpPr/>
          <p:nvPr/>
        </p:nvSpPr>
        <p:spPr bwMode="auto">
          <a:xfrm rot="10800000">
            <a:off x="1607442" y="3565421"/>
            <a:ext cx="5025669" cy="824900"/>
          </a:xfrm>
          <a:custGeom>
            <a:avLst/>
            <a:gdLst>
              <a:gd name="connsiteX0" fmla="*/ 0 w 5184000"/>
              <a:gd name="connsiteY0" fmla="*/ 0 h 714380"/>
              <a:gd name="connsiteX1" fmla="*/ 5184000 w 5184000"/>
              <a:gd name="connsiteY1" fmla="*/ 0 h 714380"/>
              <a:gd name="connsiteX2" fmla="*/ 5184000 w 5184000"/>
              <a:gd name="connsiteY2" fmla="*/ 714380 h 714380"/>
              <a:gd name="connsiteX3" fmla="*/ 0 w 5184000"/>
              <a:gd name="connsiteY3" fmla="*/ 714380 h 714380"/>
              <a:gd name="connsiteX4" fmla="*/ 0 w 5184000"/>
              <a:gd name="connsiteY4" fmla="*/ 0 h 714380"/>
              <a:gd name="connsiteX0" fmla="*/ 0 w 5184000"/>
              <a:gd name="connsiteY0" fmla="*/ 0 h 714380"/>
              <a:gd name="connsiteX1" fmla="*/ 5184000 w 5184000"/>
              <a:gd name="connsiteY1" fmla="*/ 0 h 714380"/>
              <a:gd name="connsiteX2" fmla="*/ 5184000 w 5184000"/>
              <a:gd name="connsiteY2" fmla="*/ 714380 h 714380"/>
              <a:gd name="connsiteX3" fmla="*/ 0 w 5184000"/>
              <a:gd name="connsiteY3" fmla="*/ 714380 h 714380"/>
              <a:gd name="connsiteX4" fmla="*/ 0 w 5184000"/>
              <a:gd name="connsiteY4" fmla="*/ 0 h 71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4000" h="714380">
                <a:moveTo>
                  <a:pt x="0" y="0"/>
                </a:moveTo>
                <a:cubicBezTo>
                  <a:pt x="1728000" y="0"/>
                  <a:pt x="755723" y="338926"/>
                  <a:pt x="5184000" y="0"/>
                </a:cubicBezTo>
                <a:lnTo>
                  <a:pt x="5184000" y="714380"/>
                </a:lnTo>
                <a:lnTo>
                  <a:pt x="0" y="7143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t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4 Elipse"/>
          <p:cNvSpPr/>
          <p:nvPr/>
        </p:nvSpPr>
        <p:spPr bwMode="auto">
          <a:xfrm>
            <a:off x="6113463" y="3536950"/>
            <a:ext cx="977900" cy="2808288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4" name="13 Elipse"/>
          <p:cNvSpPr/>
          <p:nvPr/>
        </p:nvSpPr>
        <p:spPr bwMode="auto">
          <a:xfrm>
            <a:off x="1006475" y="3536950"/>
            <a:ext cx="1087438" cy="2808288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51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752475"/>
            <a:ext cx="23812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41" name="159 CuadroTexto"/>
          <p:cNvSpPr txBox="1">
            <a:spLocks noChangeArrowheads="1"/>
          </p:cNvSpPr>
          <p:nvPr/>
        </p:nvSpPr>
        <p:spPr bwMode="auto">
          <a:xfrm>
            <a:off x="2106613" y="1433513"/>
            <a:ext cx="1374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latin typeface="BadDog" pitchFamily="50" charset="0"/>
                <a:cs typeface="Aharoni" panose="02010803020104030203" pitchFamily="2" charset="-79"/>
              </a:rPr>
              <a:t>Feliz día Papá !</a:t>
            </a:r>
          </a:p>
        </p:txBody>
      </p:sp>
      <p:sp>
        <p:nvSpPr>
          <p:cNvPr id="43" name="1 Corazón"/>
          <p:cNvSpPr/>
          <p:nvPr/>
        </p:nvSpPr>
        <p:spPr>
          <a:xfrm>
            <a:off x="2306638" y="2767013"/>
            <a:ext cx="398462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44" name="1 Corazón"/>
          <p:cNvSpPr/>
          <p:nvPr/>
        </p:nvSpPr>
        <p:spPr>
          <a:xfrm>
            <a:off x="3081338" y="1027113"/>
            <a:ext cx="400050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45" name="1 Corazón"/>
          <p:cNvSpPr/>
          <p:nvPr/>
        </p:nvSpPr>
        <p:spPr>
          <a:xfrm>
            <a:off x="5630863" y="1422400"/>
            <a:ext cx="400050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grpSp>
        <p:nvGrpSpPr>
          <p:cNvPr id="5145" name="Group 50"/>
          <p:cNvGrpSpPr>
            <a:grpSpLocks/>
          </p:cNvGrpSpPr>
          <p:nvPr/>
        </p:nvGrpSpPr>
        <p:grpSpPr bwMode="auto">
          <a:xfrm rot="10800000">
            <a:off x="2133600" y="3457575"/>
            <a:ext cx="3924300" cy="2865438"/>
            <a:chOff x="2269236" y="3559844"/>
            <a:chExt cx="3923283" cy="2866873"/>
          </a:xfrm>
        </p:grpSpPr>
        <p:pic>
          <p:nvPicPr>
            <p:cNvPr id="5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402" y="3559844"/>
              <a:ext cx="2381710" cy="2866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47" name="159 CuadroTexto"/>
            <p:cNvSpPr txBox="1">
              <a:spLocks noChangeArrowheads="1"/>
            </p:cNvSpPr>
            <p:nvPr/>
          </p:nvSpPr>
          <p:spPr bwMode="auto">
            <a:xfrm>
              <a:off x="2269236" y="4240528"/>
              <a:ext cx="137369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AR">
                  <a:latin typeface="BadDog" pitchFamily="50" charset="0"/>
                  <a:cs typeface="Aharoni" panose="02010803020104030203" pitchFamily="2" charset="-79"/>
                </a:rPr>
                <a:t>Feliz día Papá !</a:t>
              </a:r>
            </a:p>
          </p:txBody>
        </p:sp>
        <p:sp>
          <p:nvSpPr>
            <p:cNvPr id="48" name="1 Corazón"/>
            <p:cNvSpPr/>
            <p:nvPr/>
          </p:nvSpPr>
          <p:spPr>
            <a:xfrm>
              <a:off x="2475558" y="5575391"/>
              <a:ext cx="398359" cy="316070"/>
            </a:xfrm>
            <a:prstGeom prst="hear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49" name="1 Corazón"/>
            <p:cNvSpPr/>
            <p:nvPr/>
          </p:nvSpPr>
          <p:spPr>
            <a:xfrm>
              <a:off x="3246883" y="3836207"/>
              <a:ext cx="399946" cy="316071"/>
            </a:xfrm>
            <a:prstGeom prst="hear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50" name="1 Corazón"/>
            <p:cNvSpPr/>
            <p:nvPr/>
          </p:nvSpPr>
          <p:spPr>
            <a:xfrm>
              <a:off x="5800508" y="4230104"/>
              <a:ext cx="398360" cy="316071"/>
            </a:xfrm>
            <a:prstGeom prst="hear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85800"/>
            <a:ext cx="9037638" cy="54625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ROSA MA\Pictures\2 KITS COMPRADOS\AGO 18-10\JWI_WeAreFamily\25 PNG\StickFigure_Boy_RegHair_Blon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1480">
            <a:off x="1192213" y="2436813"/>
            <a:ext cx="1077912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C:\Users\ROSA MA\Pictures\2 KITS COMPRADOS\AGO 18-10\JWI_WeAreFamily\25 PNG\StickFigure_Baby_Gir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307">
            <a:off x="6300788" y="2973388"/>
            <a:ext cx="126682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:\Users\ROSA MA\Pictures\2 KITS COMPRADOS\AGO 18-10\JWI_WeAreFamily\25 PNG\StickFigure_Girl_ShoulderHair_Brunet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842">
            <a:off x="2987675" y="2408238"/>
            <a:ext cx="11747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88">
            <a:off x="4041775" y="1176338"/>
            <a:ext cx="1944688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159 CuadroTexto"/>
          <p:cNvSpPr txBox="1">
            <a:spLocks noChangeArrowheads="1"/>
          </p:cNvSpPr>
          <p:nvPr/>
        </p:nvSpPr>
        <p:spPr bwMode="auto">
          <a:xfrm rot="889116">
            <a:off x="6775450" y="1604963"/>
            <a:ext cx="13731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dirty="0">
                <a:latin typeface="BadDog" pitchFamily="50" charset="0"/>
                <a:cs typeface="Aharoni" panose="02010803020104030203" pitchFamily="2" charset="-79"/>
              </a:rPr>
              <a:t>Feliz día Papá !</a:t>
            </a:r>
          </a:p>
        </p:txBody>
      </p:sp>
      <p:sp>
        <p:nvSpPr>
          <p:cNvPr id="6152" name="159 CuadroTexto"/>
          <p:cNvSpPr txBox="1">
            <a:spLocks noChangeArrowheads="1"/>
          </p:cNvSpPr>
          <p:nvPr/>
        </p:nvSpPr>
        <p:spPr bwMode="auto">
          <a:xfrm rot="-318516">
            <a:off x="2405063" y="1109663"/>
            <a:ext cx="18272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dirty="0">
                <a:latin typeface="BadDog" pitchFamily="50" charset="0"/>
                <a:cs typeface="Aharoni" panose="02010803020104030203" pitchFamily="2" charset="-79"/>
              </a:rPr>
              <a:t>Te queremos mucho !</a:t>
            </a:r>
          </a:p>
        </p:txBody>
      </p:sp>
      <p:sp>
        <p:nvSpPr>
          <p:cNvPr id="6153" name="159 CuadroTexto"/>
          <p:cNvSpPr txBox="1">
            <a:spLocks noChangeArrowheads="1"/>
          </p:cNvSpPr>
          <p:nvPr/>
        </p:nvSpPr>
        <p:spPr bwMode="auto">
          <a:xfrm rot="-988189">
            <a:off x="293688" y="1720850"/>
            <a:ext cx="2024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latin typeface="BadDog" pitchFamily="50" charset="0"/>
                <a:cs typeface="Aharoni" panose="02010803020104030203" pitchFamily="2" charset="-79"/>
              </a:rPr>
              <a:t>Sos el mejor !</a:t>
            </a:r>
          </a:p>
        </p:txBody>
      </p:sp>
      <p:sp>
        <p:nvSpPr>
          <p:cNvPr id="10" name="1 Corazón"/>
          <p:cNvSpPr/>
          <p:nvPr/>
        </p:nvSpPr>
        <p:spPr>
          <a:xfrm>
            <a:off x="4505325" y="1331913"/>
            <a:ext cx="400050" cy="315912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1" name="1 Corazón"/>
          <p:cNvSpPr/>
          <p:nvPr/>
        </p:nvSpPr>
        <p:spPr>
          <a:xfrm rot="20916527">
            <a:off x="1881188" y="2371725"/>
            <a:ext cx="398462" cy="315913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2" name="1 Corazón"/>
          <p:cNvSpPr/>
          <p:nvPr/>
        </p:nvSpPr>
        <p:spPr>
          <a:xfrm rot="1150349">
            <a:off x="7502525" y="2940050"/>
            <a:ext cx="398463" cy="315913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3" name="1 Corazón"/>
          <p:cNvSpPr/>
          <p:nvPr/>
        </p:nvSpPr>
        <p:spPr>
          <a:xfrm>
            <a:off x="3724275" y="2109788"/>
            <a:ext cx="398463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0013"/>
            <a:ext cx="9623425" cy="6562725"/>
          </a:xfrm>
          <a:prstGeom prst="rect">
            <a:avLst/>
          </a:prstGeom>
          <a:blipFill dpi="0" rotWithShape="1">
            <a:blip r:embed="rId3"/>
            <a:srcRect/>
            <a:stretch>
              <a:fillRect b="-15000"/>
            </a:stretch>
          </a:blipFill>
          <a:ln w="25400">
            <a:noFill/>
          </a:ln>
        </p:spPr>
      </p:pic>
      <p:sp>
        <p:nvSpPr>
          <p:cNvPr id="3" name="100 Forma libre"/>
          <p:cNvSpPr/>
          <p:nvPr/>
        </p:nvSpPr>
        <p:spPr bwMode="auto">
          <a:xfrm>
            <a:off x="755576" y="3878560"/>
            <a:ext cx="8640960" cy="824900"/>
          </a:xfrm>
          <a:custGeom>
            <a:avLst/>
            <a:gdLst>
              <a:gd name="connsiteX0" fmla="*/ 0 w 5184000"/>
              <a:gd name="connsiteY0" fmla="*/ 0 h 714380"/>
              <a:gd name="connsiteX1" fmla="*/ 5184000 w 5184000"/>
              <a:gd name="connsiteY1" fmla="*/ 0 h 714380"/>
              <a:gd name="connsiteX2" fmla="*/ 5184000 w 5184000"/>
              <a:gd name="connsiteY2" fmla="*/ 714380 h 714380"/>
              <a:gd name="connsiteX3" fmla="*/ 0 w 5184000"/>
              <a:gd name="connsiteY3" fmla="*/ 714380 h 714380"/>
              <a:gd name="connsiteX4" fmla="*/ 0 w 5184000"/>
              <a:gd name="connsiteY4" fmla="*/ 0 h 714380"/>
              <a:gd name="connsiteX0" fmla="*/ 0 w 5184000"/>
              <a:gd name="connsiteY0" fmla="*/ 0 h 714380"/>
              <a:gd name="connsiteX1" fmla="*/ 5184000 w 5184000"/>
              <a:gd name="connsiteY1" fmla="*/ 0 h 714380"/>
              <a:gd name="connsiteX2" fmla="*/ 5184000 w 5184000"/>
              <a:gd name="connsiteY2" fmla="*/ 714380 h 714380"/>
              <a:gd name="connsiteX3" fmla="*/ 0 w 5184000"/>
              <a:gd name="connsiteY3" fmla="*/ 714380 h 714380"/>
              <a:gd name="connsiteX4" fmla="*/ 0 w 5184000"/>
              <a:gd name="connsiteY4" fmla="*/ 0 h 71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4000" h="714380">
                <a:moveTo>
                  <a:pt x="0" y="0"/>
                </a:moveTo>
                <a:cubicBezTo>
                  <a:pt x="1728000" y="0"/>
                  <a:pt x="755723" y="338926"/>
                  <a:pt x="5184000" y="0"/>
                </a:cubicBezTo>
                <a:lnTo>
                  <a:pt x="5184000" y="714380"/>
                </a:lnTo>
                <a:lnTo>
                  <a:pt x="0" y="7143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 l="-7000" t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7174" name="Picture 11" descr="C:\Users\ROSA MA\Pictures\2 KITS COMPRADOS\AGO 15-10\Stick_Family_2_by_ScrappinDoodles\PNG\ca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3546475"/>
            <a:ext cx="5762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 descr="C:\Users\ROSA MA\Pictures\2 KITS COMPRADOS\AGO 15-10\Stick_Family_2_by_ScrappinDoodles\PNG\do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994150"/>
            <a:ext cx="7334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C:\Users\ROSA MA\Pictures\2 KITS COMPRADOS\AGO 15-10\Stick_People_Family_by_Scrappin_Doodles\PNG\hous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613025"/>
            <a:ext cx="1316037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4" descr="C:\Users\ROSA MA\Pictures\2 KITS COMPRADOS\AGO 15-10\Stick_People_Family_by_Scrappin_Doodles\PNG\little_sist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30563"/>
            <a:ext cx="7334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4" descr="C:\Users\ROSA MA\Pictures\2 KITS COMPRADOS\AGO 15-10\Summer_Fun_Stick_Kids_2_by_ScrappinDoodles\PNG\summer_kid_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141663"/>
            <a:ext cx="1009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13025"/>
            <a:ext cx="931863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80" name="Group 14"/>
          <p:cNvGrpSpPr>
            <a:grpSpLocks/>
          </p:cNvGrpSpPr>
          <p:nvPr/>
        </p:nvGrpSpPr>
        <p:grpSpPr bwMode="auto">
          <a:xfrm>
            <a:off x="7164388" y="2725738"/>
            <a:ext cx="2052637" cy="1811337"/>
            <a:chOff x="5649486" y="295598"/>
            <a:chExt cx="3320651" cy="2786062"/>
          </a:xfrm>
        </p:grpSpPr>
        <p:pic>
          <p:nvPicPr>
            <p:cNvPr id="7186" name="Picture 9" descr="C:\Users\ROSA MA\Pictures\2 KITS COMPRADOS\AGO 15-10\Stick_People_Family_by_Scrappin_Doodles\PNG\dad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95598"/>
              <a:ext cx="1274762" cy="278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13" descr="C:\Users\ROSA MA\Pictures\2 KITS COMPRADOS\AGO 15-10\Stick_Family_2_by_ScrappinDoodles\PNG\dad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3729" y="1026485"/>
              <a:ext cx="916408" cy="205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11" descr="C:\Users\ROSA MA\Pictures\2 KITS COMPRADOS\AGO 15-10\Summer_Fun_Stick_Kids_2_by_ScrappinDoodles\PNG\summer_kid_11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486" y="468635"/>
              <a:ext cx="1778000" cy="261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55850"/>
            <a:ext cx="9366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2" name="159 CuadroTexto"/>
          <p:cNvSpPr txBox="1">
            <a:spLocks noChangeArrowheads="1"/>
          </p:cNvSpPr>
          <p:nvPr/>
        </p:nvSpPr>
        <p:spPr bwMode="auto">
          <a:xfrm>
            <a:off x="1763713" y="2633663"/>
            <a:ext cx="1411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BadDog" pitchFamily="50" charset="0"/>
                <a:cs typeface="Aharoni" panose="02010803020104030203" pitchFamily="2" charset="-79"/>
              </a:rPr>
              <a:t>Feliz día Papá !</a:t>
            </a:r>
          </a:p>
        </p:txBody>
      </p:sp>
      <p:sp>
        <p:nvSpPr>
          <p:cNvPr id="18" name="1 Corazón"/>
          <p:cNvSpPr/>
          <p:nvPr/>
        </p:nvSpPr>
        <p:spPr>
          <a:xfrm>
            <a:off x="3306763" y="2679700"/>
            <a:ext cx="398462" cy="315913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9" name="1 Corazón"/>
          <p:cNvSpPr/>
          <p:nvPr/>
        </p:nvSpPr>
        <p:spPr>
          <a:xfrm>
            <a:off x="6523038" y="2736850"/>
            <a:ext cx="398462" cy="315913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20" name="1 Corazón"/>
          <p:cNvSpPr/>
          <p:nvPr/>
        </p:nvSpPr>
        <p:spPr>
          <a:xfrm>
            <a:off x="8932863" y="2736850"/>
            <a:ext cx="400050" cy="315913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 bwMode="auto">
          <a:xfrm rot="5400000">
            <a:off x="3632200" y="-2941637"/>
            <a:ext cx="1928813" cy="842803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 bwMode="auto">
          <a:xfrm rot="5400000">
            <a:off x="3702844" y="-2870993"/>
            <a:ext cx="1785937" cy="8286750"/>
          </a:xfrm>
          <a:prstGeom prst="rect">
            <a:avLst/>
          </a:prstGeom>
          <a:solidFill>
            <a:srgbClr val="0066FF"/>
          </a:solidFill>
          <a:ln>
            <a:solidFill>
              <a:srgbClr val="0070C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4" name="3 Rectángulo"/>
          <p:cNvSpPr/>
          <p:nvPr/>
        </p:nvSpPr>
        <p:spPr bwMode="auto">
          <a:xfrm>
            <a:off x="469900" y="808038"/>
            <a:ext cx="8261350" cy="900112"/>
          </a:xfrm>
          <a:prstGeom prst="rect">
            <a:avLst/>
          </a:prstGeom>
          <a:solidFill>
            <a:srgbClr val="00CC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879475"/>
            <a:ext cx="2905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 bwMode="auto">
          <a:xfrm rot="10800000">
            <a:off x="1668463" y="593725"/>
            <a:ext cx="5929312" cy="1357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199" name="72 CuadroTexto"/>
          <p:cNvSpPr txBox="1">
            <a:spLocks noChangeArrowheads="1"/>
          </p:cNvSpPr>
          <p:nvPr/>
        </p:nvSpPr>
        <p:spPr bwMode="auto">
          <a:xfrm>
            <a:off x="168275" y="2879725"/>
            <a:ext cx="135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1200" dirty="0">
                <a:latin typeface="Comic Sans MS" panose="030F0702030302020204" pitchFamily="66" charset="0"/>
              </a:rPr>
              <a:t>Plantilla Para </a:t>
            </a:r>
            <a:r>
              <a:rPr lang="es-MX" altLang="en-US" sz="1200" dirty="0" err="1">
                <a:latin typeface="Comic Sans MS" panose="030F0702030302020204" pitchFamily="66" charset="0"/>
              </a:rPr>
              <a:t>Wrappers</a:t>
            </a:r>
            <a:endParaRPr lang="es-MX" altLang="en-US" sz="1200" dirty="0">
              <a:latin typeface="Comic Sans MS" panose="030F0702030302020204" pitchFamily="66" charset="0"/>
            </a:endParaRPr>
          </a:p>
        </p:txBody>
      </p:sp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379788"/>
            <a:ext cx="7199312" cy="28654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72 CuadroTexto"/>
          <p:cNvSpPr txBox="1">
            <a:spLocks noChangeArrowheads="1"/>
          </p:cNvSpPr>
          <p:nvPr/>
        </p:nvSpPr>
        <p:spPr bwMode="auto">
          <a:xfrm>
            <a:off x="7312025" y="2308225"/>
            <a:ext cx="1470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1200" dirty="0">
                <a:latin typeface="Comic Sans MS" panose="030F0702030302020204" pitchFamily="66" charset="0"/>
              </a:rPr>
              <a:t>Etiqueta Gaseosa</a:t>
            </a:r>
          </a:p>
        </p:txBody>
      </p:sp>
      <p:sp>
        <p:nvSpPr>
          <p:cNvPr id="32" name="100 Forma libre"/>
          <p:cNvSpPr/>
          <p:nvPr/>
        </p:nvSpPr>
        <p:spPr bwMode="auto">
          <a:xfrm>
            <a:off x="1668463" y="1125345"/>
            <a:ext cx="5929313" cy="824900"/>
          </a:xfrm>
          <a:custGeom>
            <a:avLst/>
            <a:gdLst>
              <a:gd name="connsiteX0" fmla="*/ 0 w 5184000"/>
              <a:gd name="connsiteY0" fmla="*/ 0 h 714380"/>
              <a:gd name="connsiteX1" fmla="*/ 5184000 w 5184000"/>
              <a:gd name="connsiteY1" fmla="*/ 0 h 714380"/>
              <a:gd name="connsiteX2" fmla="*/ 5184000 w 5184000"/>
              <a:gd name="connsiteY2" fmla="*/ 714380 h 714380"/>
              <a:gd name="connsiteX3" fmla="*/ 0 w 5184000"/>
              <a:gd name="connsiteY3" fmla="*/ 714380 h 714380"/>
              <a:gd name="connsiteX4" fmla="*/ 0 w 5184000"/>
              <a:gd name="connsiteY4" fmla="*/ 0 h 714380"/>
              <a:gd name="connsiteX0" fmla="*/ 0 w 5184000"/>
              <a:gd name="connsiteY0" fmla="*/ 0 h 714380"/>
              <a:gd name="connsiteX1" fmla="*/ 5184000 w 5184000"/>
              <a:gd name="connsiteY1" fmla="*/ 0 h 714380"/>
              <a:gd name="connsiteX2" fmla="*/ 5184000 w 5184000"/>
              <a:gd name="connsiteY2" fmla="*/ 714380 h 714380"/>
              <a:gd name="connsiteX3" fmla="*/ 0 w 5184000"/>
              <a:gd name="connsiteY3" fmla="*/ 714380 h 714380"/>
              <a:gd name="connsiteX4" fmla="*/ 0 w 5184000"/>
              <a:gd name="connsiteY4" fmla="*/ 0 h 71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4000" h="714380">
                <a:moveTo>
                  <a:pt x="0" y="0"/>
                </a:moveTo>
                <a:cubicBezTo>
                  <a:pt x="1728000" y="0"/>
                  <a:pt x="755723" y="338926"/>
                  <a:pt x="5184000" y="0"/>
                </a:cubicBezTo>
                <a:lnTo>
                  <a:pt x="5184000" y="714380"/>
                </a:lnTo>
                <a:lnTo>
                  <a:pt x="0" y="7143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 t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820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-409575"/>
            <a:ext cx="3052762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6" name="159 CuadroTexto"/>
          <p:cNvSpPr txBox="1">
            <a:spLocks noChangeArrowheads="1"/>
          </p:cNvSpPr>
          <p:nvPr/>
        </p:nvSpPr>
        <p:spPr bwMode="auto">
          <a:xfrm>
            <a:off x="1835150" y="747713"/>
            <a:ext cx="1412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800" dirty="0">
                <a:latin typeface="BadDog" pitchFamily="50" charset="0"/>
                <a:cs typeface="Aharoni" panose="02010803020104030203" pitchFamily="2" charset="-79"/>
              </a:rPr>
              <a:t>Feliz día Papá !</a:t>
            </a:r>
          </a:p>
        </p:txBody>
      </p:sp>
      <p:sp>
        <p:nvSpPr>
          <p:cNvPr id="8207" name="159 CuadroTexto"/>
          <p:cNvSpPr txBox="1">
            <a:spLocks noChangeArrowheads="1"/>
          </p:cNvSpPr>
          <p:nvPr/>
        </p:nvSpPr>
        <p:spPr bwMode="auto">
          <a:xfrm>
            <a:off x="5630863" y="779463"/>
            <a:ext cx="1774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800">
                <a:latin typeface="BadDog" pitchFamily="50" charset="0"/>
                <a:cs typeface="Aharoni" panose="02010803020104030203" pitchFamily="2" charset="-79"/>
              </a:rPr>
              <a:t>Te queremos mucno !</a:t>
            </a:r>
          </a:p>
        </p:txBody>
      </p:sp>
      <p:sp>
        <p:nvSpPr>
          <p:cNvPr id="36" name="1 Corazón"/>
          <p:cNvSpPr/>
          <p:nvPr/>
        </p:nvSpPr>
        <p:spPr>
          <a:xfrm>
            <a:off x="1622425" y="1633538"/>
            <a:ext cx="398463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37" name="1 Corazón"/>
          <p:cNvSpPr/>
          <p:nvPr/>
        </p:nvSpPr>
        <p:spPr>
          <a:xfrm>
            <a:off x="7112000" y="1271588"/>
            <a:ext cx="400050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38" name="1 Corazón"/>
          <p:cNvSpPr/>
          <p:nvPr/>
        </p:nvSpPr>
        <p:spPr>
          <a:xfrm>
            <a:off x="660400" y="882650"/>
            <a:ext cx="398463" cy="315913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grpSp>
        <p:nvGrpSpPr>
          <p:cNvPr id="8211" name="Group 38"/>
          <p:cNvGrpSpPr>
            <a:grpSpLocks/>
          </p:cNvGrpSpPr>
          <p:nvPr/>
        </p:nvGrpSpPr>
        <p:grpSpPr bwMode="auto">
          <a:xfrm>
            <a:off x="3248025" y="3608388"/>
            <a:ext cx="1751013" cy="1593850"/>
            <a:chOff x="5649486" y="295598"/>
            <a:chExt cx="3320651" cy="2786062"/>
          </a:xfrm>
        </p:grpSpPr>
        <p:pic>
          <p:nvPicPr>
            <p:cNvPr id="8216" name="Picture 9" descr="C:\Users\ROSA MA\Pictures\2 KITS COMPRADOS\AGO 15-10\Stick_People_Family_by_Scrappin_Doodles\PNG\da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95598"/>
              <a:ext cx="1274762" cy="278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Picture 13" descr="C:\Users\ROSA MA\Pictures\2 KITS COMPRADOS\AGO 15-10\Stick_Family_2_by_ScrappinDoodles\PNG\da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3729" y="1026485"/>
              <a:ext cx="916408" cy="205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8" name="Picture 11" descr="C:\Users\ROSA MA\Pictures\2 KITS COMPRADOS\AGO 15-10\Summer_Fun_Stick_Kids_2_by_ScrappinDoodles\PNG\summer_kid_1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486" y="468635"/>
              <a:ext cx="1778000" cy="261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2" name="159 CuadroTexto"/>
          <p:cNvSpPr txBox="1">
            <a:spLocks noChangeArrowheads="1"/>
          </p:cNvSpPr>
          <p:nvPr/>
        </p:nvSpPr>
        <p:spPr bwMode="auto">
          <a:xfrm rot="-1985812">
            <a:off x="1625600" y="4375150"/>
            <a:ext cx="14112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800">
                <a:latin typeface="BadDog" pitchFamily="50" charset="0"/>
                <a:cs typeface="Aharoni" panose="02010803020104030203" pitchFamily="2" charset="-79"/>
              </a:rPr>
              <a:t>Feliz día Papá !</a:t>
            </a:r>
          </a:p>
        </p:txBody>
      </p:sp>
      <p:sp>
        <p:nvSpPr>
          <p:cNvPr id="8213" name="159 CuadroTexto"/>
          <p:cNvSpPr txBox="1">
            <a:spLocks noChangeArrowheads="1"/>
          </p:cNvSpPr>
          <p:nvPr/>
        </p:nvSpPr>
        <p:spPr bwMode="auto">
          <a:xfrm rot="1746955">
            <a:off x="5405438" y="4348163"/>
            <a:ext cx="1774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800">
                <a:latin typeface="BadDog" pitchFamily="50" charset="0"/>
                <a:cs typeface="Aharoni" panose="02010803020104030203" pitchFamily="2" charset="-79"/>
              </a:rPr>
              <a:t>Te queremos mucno !</a:t>
            </a:r>
          </a:p>
        </p:txBody>
      </p:sp>
      <p:sp>
        <p:nvSpPr>
          <p:cNvPr id="45" name="1 Corazón"/>
          <p:cNvSpPr/>
          <p:nvPr/>
        </p:nvSpPr>
        <p:spPr>
          <a:xfrm>
            <a:off x="5086350" y="3765550"/>
            <a:ext cx="398463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46" name="1 Corazón"/>
          <p:cNvSpPr/>
          <p:nvPr/>
        </p:nvSpPr>
        <p:spPr>
          <a:xfrm>
            <a:off x="2984500" y="4625975"/>
            <a:ext cx="398463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538163"/>
            <a:ext cx="7199312" cy="31781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72 CuadroTexto"/>
          <p:cNvSpPr txBox="1">
            <a:spLocks noChangeArrowheads="1"/>
          </p:cNvSpPr>
          <p:nvPr/>
        </p:nvSpPr>
        <p:spPr bwMode="auto">
          <a:xfrm>
            <a:off x="282575" y="4786313"/>
            <a:ext cx="1357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1200" dirty="0">
                <a:latin typeface="Comic Sans MS" panose="030F0702030302020204" pitchFamily="66" charset="0"/>
              </a:rPr>
              <a:t>Plantillas Para </a:t>
            </a:r>
            <a:r>
              <a:rPr lang="es-MX" altLang="en-US" sz="1200" dirty="0" err="1">
                <a:latin typeface="Comic Sans MS" panose="030F0702030302020204" pitchFamily="66" charset="0"/>
              </a:rPr>
              <a:t>toppers</a:t>
            </a:r>
            <a:r>
              <a:rPr lang="es-MX" altLang="en-US" sz="1200" dirty="0">
                <a:latin typeface="Comic Sans MS" panose="030F0702030302020204" pitchFamily="66" charset="0"/>
              </a:rPr>
              <a:t>-Ponlo en  un Palillo y decora tu </a:t>
            </a:r>
            <a:r>
              <a:rPr lang="es-MX" altLang="en-US" sz="1200" dirty="0" err="1">
                <a:latin typeface="Comic Sans MS" panose="030F0702030302020204" pitchFamily="66" charset="0"/>
              </a:rPr>
              <a:t>Cupcakes</a:t>
            </a:r>
            <a:endParaRPr lang="es-MX" altLang="en-US" sz="1200" dirty="0">
              <a:latin typeface="Comic Sans MS" panose="030F0702030302020204" pitchFamily="66" charset="0"/>
            </a:endParaRPr>
          </a:p>
        </p:txBody>
      </p:sp>
      <p:sp>
        <p:nvSpPr>
          <p:cNvPr id="9220" name="72 CuadroTexto"/>
          <p:cNvSpPr txBox="1">
            <a:spLocks noChangeArrowheads="1"/>
          </p:cNvSpPr>
          <p:nvPr/>
        </p:nvSpPr>
        <p:spPr bwMode="auto">
          <a:xfrm>
            <a:off x="809625" y="214313"/>
            <a:ext cx="1357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n-US" sz="1200" dirty="0">
                <a:latin typeface="Comic Sans MS" panose="030F0702030302020204" pitchFamily="66" charset="0"/>
              </a:rPr>
              <a:t>Plantilla Para </a:t>
            </a:r>
            <a:r>
              <a:rPr lang="es-MX" altLang="en-US" sz="1200" dirty="0" err="1">
                <a:latin typeface="Comic Sans MS" panose="030F0702030302020204" pitchFamily="66" charset="0"/>
              </a:rPr>
              <a:t>Wrappers</a:t>
            </a:r>
            <a:r>
              <a:rPr lang="es-MX" altLang="en-US" sz="1200" dirty="0">
                <a:latin typeface="Comic Sans MS" panose="030F0702030302020204" pitchFamily="66" charset="0"/>
              </a:rPr>
              <a:t> Modelo 2</a:t>
            </a:r>
          </a:p>
        </p:txBody>
      </p:sp>
      <p:sp>
        <p:nvSpPr>
          <p:cNvPr id="6" name="28 Elipse"/>
          <p:cNvSpPr/>
          <p:nvPr/>
        </p:nvSpPr>
        <p:spPr bwMode="auto">
          <a:xfrm>
            <a:off x="2095500" y="4527550"/>
            <a:ext cx="1571625" cy="1571625"/>
          </a:xfrm>
          <a:prstGeom prst="ellipse">
            <a:avLst/>
          </a:prstGeom>
          <a:solidFill>
            <a:srgbClr val="0066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7" name="29 Elipse"/>
          <p:cNvSpPr/>
          <p:nvPr/>
        </p:nvSpPr>
        <p:spPr bwMode="auto">
          <a:xfrm>
            <a:off x="2166938" y="4598988"/>
            <a:ext cx="1428750" cy="14287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8" name="28 Elipse"/>
          <p:cNvSpPr/>
          <p:nvPr/>
        </p:nvSpPr>
        <p:spPr bwMode="auto">
          <a:xfrm>
            <a:off x="3776663" y="4527550"/>
            <a:ext cx="1571625" cy="1571625"/>
          </a:xfrm>
          <a:prstGeom prst="ellipse">
            <a:avLst/>
          </a:prstGeom>
          <a:solidFill>
            <a:srgbClr val="0066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9" name="29 Elipse"/>
          <p:cNvSpPr/>
          <p:nvPr/>
        </p:nvSpPr>
        <p:spPr bwMode="auto">
          <a:xfrm>
            <a:off x="3848100" y="4598988"/>
            <a:ext cx="1428750" cy="14287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0" name="28 Elipse"/>
          <p:cNvSpPr/>
          <p:nvPr/>
        </p:nvSpPr>
        <p:spPr bwMode="auto">
          <a:xfrm>
            <a:off x="5505450" y="4598988"/>
            <a:ext cx="1571625" cy="1571625"/>
          </a:xfrm>
          <a:prstGeom prst="ellipse">
            <a:avLst/>
          </a:prstGeom>
          <a:solidFill>
            <a:srgbClr val="0066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1" name="29 Elipse"/>
          <p:cNvSpPr/>
          <p:nvPr/>
        </p:nvSpPr>
        <p:spPr bwMode="auto">
          <a:xfrm>
            <a:off x="5576888" y="4670425"/>
            <a:ext cx="1428750" cy="14287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12" name="28 Elipse"/>
          <p:cNvSpPr/>
          <p:nvPr/>
        </p:nvSpPr>
        <p:spPr bwMode="auto">
          <a:xfrm>
            <a:off x="7232650" y="4598988"/>
            <a:ext cx="1571625" cy="1571625"/>
          </a:xfrm>
          <a:prstGeom prst="ellipse">
            <a:avLst/>
          </a:prstGeom>
          <a:solidFill>
            <a:srgbClr val="0066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3" name="29 Elipse"/>
          <p:cNvSpPr/>
          <p:nvPr/>
        </p:nvSpPr>
        <p:spPr bwMode="auto">
          <a:xfrm>
            <a:off x="7304088" y="4670425"/>
            <a:ext cx="1428750" cy="14287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92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-100013"/>
            <a:ext cx="3054350" cy="289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0" name="159 CuadroTexto"/>
          <p:cNvSpPr txBox="1">
            <a:spLocks noChangeArrowheads="1"/>
          </p:cNvSpPr>
          <p:nvPr/>
        </p:nvSpPr>
        <p:spPr bwMode="auto">
          <a:xfrm rot="-1985812">
            <a:off x="2090738" y="1779588"/>
            <a:ext cx="14112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800">
                <a:latin typeface="BadDog" pitchFamily="50" charset="0"/>
                <a:cs typeface="Aharoni" panose="02010803020104030203" pitchFamily="2" charset="-79"/>
              </a:rPr>
              <a:t>Feliz día Papá !</a:t>
            </a:r>
          </a:p>
        </p:txBody>
      </p:sp>
      <p:sp>
        <p:nvSpPr>
          <p:cNvPr id="9231" name="159 CuadroTexto"/>
          <p:cNvSpPr txBox="1">
            <a:spLocks noChangeArrowheads="1"/>
          </p:cNvSpPr>
          <p:nvPr/>
        </p:nvSpPr>
        <p:spPr bwMode="auto">
          <a:xfrm rot="2118395">
            <a:off x="6323013" y="1897063"/>
            <a:ext cx="1774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800">
                <a:latin typeface="BadDog" pitchFamily="50" charset="0"/>
                <a:cs typeface="Aharoni" panose="02010803020104030203" pitchFamily="2" charset="-79"/>
              </a:rPr>
              <a:t>Te queremos mucno !</a:t>
            </a:r>
          </a:p>
        </p:txBody>
      </p:sp>
      <p:sp>
        <p:nvSpPr>
          <p:cNvPr id="36" name="1 Corazón"/>
          <p:cNvSpPr/>
          <p:nvPr/>
        </p:nvSpPr>
        <p:spPr>
          <a:xfrm>
            <a:off x="6265863" y="1349375"/>
            <a:ext cx="398462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37" name="1 Corazón"/>
          <p:cNvSpPr/>
          <p:nvPr/>
        </p:nvSpPr>
        <p:spPr>
          <a:xfrm>
            <a:off x="3514725" y="1682750"/>
            <a:ext cx="398463" cy="315913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9234" name="Picture 11" descr="C:\Users\ROSA MA\Pictures\2 KITS COMPRADOS\AGO 18-10\JWI_WeAreFamily\25 PNG\StickFigure_Girl_CurlyHair_Blon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12"/>
          <a:stretch>
            <a:fillRect/>
          </a:stretch>
        </p:blipFill>
        <p:spPr bwMode="auto">
          <a:xfrm>
            <a:off x="2217738" y="4643438"/>
            <a:ext cx="1409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1" descr="C:\Users\ROSA MA\Pictures\2 KITS COMPRADOS\AGO 18-10\JWI_WeAreFamily\25 PNG\StickFigure_Boy_CurlyHair_Blonde_You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31"/>
          <a:stretch>
            <a:fillRect/>
          </a:stretch>
        </p:blipFill>
        <p:spPr bwMode="auto">
          <a:xfrm>
            <a:off x="5575300" y="4670425"/>
            <a:ext cx="14525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10" descr="C:\Users\ROSA MA\Pictures\2 KITS COMPRADOS\AGO 18-10\JWI_WeAreFamily\25 PNG\StickFigure_Baby_Gir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581525"/>
            <a:ext cx="12668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7" name="159 CuadroTexto"/>
          <p:cNvSpPr txBox="1">
            <a:spLocks noChangeArrowheads="1"/>
          </p:cNvSpPr>
          <p:nvPr/>
        </p:nvSpPr>
        <p:spPr bwMode="auto">
          <a:xfrm>
            <a:off x="7364413" y="4752975"/>
            <a:ext cx="1411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800">
                <a:latin typeface="BadDog" pitchFamily="50" charset="0"/>
                <a:cs typeface="Aharoni" panose="02010803020104030203" pitchFamily="2" charset="-79"/>
              </a:rPr>
              <a:t>Feliz día Papá !</a:t>
            </a:r>
          </a:p>
        </p:txBody>
      </p:sp>
      <p:sp>
        <p:nvSpPr>
          <p:cNvPr id="44" name="1 Corazón"/>
          <p:cNvSpPr/>
          <p:nvPr/>
        </p:nvSpPr>
        <p:spPr>
          <a:xfrm>
            <a:off x="7870825" y="5713413"/>
            <a:ext cx="398463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773238"/>
            <a:ext cx="7496175" cy="33575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14"/>
          <p:cNvGrpSpPr>
            <a:grpSpLocks/>
          </p:cNvGrpSpPr>
          <p:nvPr/>
        </p:nvGrpSpPr>
        <p:grpSpPr bwMode="auto">
          <a:xfrm>
            <a:off x="3430588" y="2654300"/>
            <a:ext cx="1751012" cy="1595438"/>
            <a:chOff x="5649486" y="295598"/>
            <a:chExt cx="3320651" cy="2786062"/>
          </a:xfrm>
        </p:grpSpPr>
        <p:pic>
          <p:nvPicPr>
            <p:cNvPr id="10249" name="Picture 9" descr="C:\Users\ROSA MA\Pictures\2 KITS COMPRADOS\AGO 15-10\Stick_People_Family_by_Scrappin_Doodles\PNG\da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95598"/>
              <a:ext cx="1274762" cy="278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13" descr="C:\Users\ROSA MA\Pictures\2 KITS COMPRADOS\AGO 15-10\Stick_Family_2_by_ScrappinDoodles\PNG\da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3729" y="1026485"/>
              <a:ext cx="916408" cy="205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1" descr="C:\Users\ROSA MA\Pictures\2 KITS COMPRADOS\AGO 15-10\Summer_Fun_Stick_Kids_2_by_ScrappinDoodles\PNG\summer_kid_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486" y="468635"/>
              <a:ext cx="1778000" cy="261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4" name="159 CuadroTexto"/>
          <p:cNvSpPr txBox="1">
            <a:spLocks noChangeArrowheads="1"/>
          </p:cNvSpPr>
          <p:nvPr/>
        </p:nvSpPr>
        <p:spPr bwMode="auto">
          <a:xfrm>
            <a:off x="2020888" y="2116138"/>
            <a:ext cx="14112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latin typeface="BadDog" pitchFamily="50" charset="0"/>
                <a:cs typeface="Aharoni" panose="02010803020104030203" pitchFamily="2" charset="-79"/>
              </a:rPr>
              <a:t>Feliz día Papá !</a:t>
            </a:r>
          </a:p>
        </p:txBody>
      </p:sp>
      <p:sp>
        <p:nvSpPr>
          <p:cNvPr id="20" name="1 Corazón"/>
          <p:cNvSpPr/>
          <p:nvPr/>
        </p:nvSpPr>
        <p:spPr>
          <a:xfrm>
            <a:off x="6872288" y="3451225"/>
            <a:ext cx="398462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21" name="1 Corazón"/>
          <p:cNvSpPr/>
          <p:nvPr/>
        </p:nvSpPr>
        <p:spPr>
          <a:xfrm>
            <a:off x="5815013" y="4249738"/>
            <a:ext cx="398462" cy="315912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22" name="1 Corazón"/>
          <p:cNvSpPr/>
          <p:nvPr/>
        </p:nvSpPr>
        <p:spPr>
          <a:xfrm>
            <a:off x="1763713" y="3659188"/>
            <a:ext cx="398462" cy="317500"/>
          </a:xfrm>
          <a:prstGeom prst="hear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0248" name="159 CuadroTexto"/>
          <p:cNvSpPr txBox="1">
            <a:spLocks noChangeArrowheads="1"/>
          </p:cNvSpPr>
          <p:nvPr/>
        </p:nvSpPr>
        <p:spPr bwMode="auto">
          <a:xfrm>
            <a:off x="5308600" y="2043113"/>
            <a:ext cx="14112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>
                <a:latin typeface="BadDog" pitchFamily="50" charset="0"/>
                <a:cs typeface="Aharoni" panose="02010803020104030203" pitchFamily="2" charset="-79"/>
              </a:rPr>
              <a:t>Sos el mejor 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151</Words>
  <Application>Microsoft Office PowerPoint</Application>
  <PresentationFormat>Presentación en pantalla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BadDog</vt:lpstr>
      <vt:lpstr>Comic Sans MS</vt:lpstr>
      <vt:lpstr>Arial</vt:lpstr>
      <vt:lpstr>Aharoni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viccap;megaidea.net</dc:creator>
  <cp:keywords>Dia del Padre</cp:keywords>
  <cp:lastModifiedBy>Usuario</cp:lastModifiedBy>
  <cp:revision>15</cp:revision>
  <dcterms:created xsi:type="dcterms:W3CDTF">2014-06-29T00:21:33Z</dcterms:created>
  <dcterms:modified xsi:type="dcterms:W3CDTF">2020-06-06T21:45:39Z</dcterms:modified>
</cp:coreProperties>
</file>