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10439400"/>
  <p:notesSz cx="6858000" cy="9144000"/>
  <p:embeddedFontLst>
    <p:embeddedFont>
      <p:font typeface="Hillda-Bonifiesta.com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Brady Bunch" panose="020B06000202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47" userDrawn="1">
          <p15:clr>
            <a:srgbClr val="A4A3A4"/>
          </p15:clr>
        </p15:guide>
        <p15:guide id="2" pos="1202" userDrawn="1">
          <p15:clr>
            <a:srgbClr val="A4A3A4"/>
          </p15:clr>
        </p15:guide>
        <p15:guide id="3" pos="4422" userDrawn="1">
          <p15:clr>
            <a:srgbClr val="A4A3A4"/>
          </p15:clr>
        </p15:guide>
        <p15:guide id="4" orient="horz" pos="55" userDrawn="1">
          <p15:clr>
            <a:srgbClr val="A4A3A4"/>
          </p15:clr>
        </p15:guide>
        <p15:guide id="5" pos="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60CC"/>
    <a:srgbClr val="C8BBE9"/>
    <a:srgbClr val="E2DAF2"/>
    <a:srgbClr val="D4C8EC"/>
    <a:srgbClr val="FF0000"/>
    <a:srgbClr val="AA9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488" y="48"/>
      </p:cViewPr>
      <p:guideLst>
        <p:guide orient="horz" pos="5547"/>
        <p:guide pos="1202"/>
        <p:guide pos="4422"/>
        <p:guide orient="horz" pos="55"/>
        <p:guide pos="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785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271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365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07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464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509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32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882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604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339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3432-D2E2-4E7F-894B-A249C0F8EC69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857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03432-D2E2-4E7F-894B-A249C0F8EC69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EA128-D571-4EC5-AA47-3FBCE36C9A93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3487119" y="925829"/>
            <a:ext cx="3161363" cy="6528856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3409804" y="1809958"/>
            <a:ext cx="305243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s-MX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s-MX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</a:t>
            </a:r>
            <a:r>
              <a:rPr lang="es-MX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imprimir con</a:t>
            </a:r>
            <a:br>
              <a:rPr lang="es-MX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s-MX" sz="1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impresora de casa o llevarlo</a:t>
            </a:r>
            <a:br>
              <a:rPr lang="es-MX" sz="1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 centro de impresión.</a:t>
            </a:r>
            <a:endParaRPr lang="es-MX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MX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</a:t>
            </a:r>
            <a:r>
              <a:rPr lang="es-MX" sz="1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imprimir en cartulina hilo</a:t>
            </a:r>
            <a:br>
              <a:rPr lang="es-MX" sz="1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opalina de 180 gamos, también</a:t>
            </a:r>
            <a:br>
              <a:rPr lang="es-MX" sz="1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por imprimir en</a:t>
            </a:r>
            <a:br>
              <a:rPr lang="es-MX" sz="1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fotográfico Glossy para</a:t>
            </a:r>
            <a:br>
              <a:rPr lang="es-MX" sz="1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impresora de tinta.</a:t>
            </a:r>
            <a:endParaRPr lang="es-MX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3487119" y="1058838"/>
            <a:ext cx="3156327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3171482" y="1049586"/>
            <a:ext cx="2525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284" y="4748689"/>
            <a:ext cx="2674368" cy="1900946"/>
          </a:xfrm>
          <a:prstGeom prst="rect">
            <a:avLst/>
          </a:prstGeom>
        </p:spPr>
      </p:pic>
      <p:sp>
        <p:nvSpPr>
          <p:cNvPr id="12" name="megaidea.net"/>
          <p:cNvSpPr txBox="1"/>
          <p:nvPr userDrawn="1"/>
        </p:nvSpPr>
        <p:spPr>
          <a:xfrm>
            <a:off x="-3266284" y="4179615"/>
            <a:ext cx="2714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 EL VIDEO DE COMO</a:t>
            </a:r>
          </a:p>
          <a:p>
            <a:pPr marL="0" indent="0" algn="ctr">
              <a:buFont typeface="+mj-lt"/>
              <a:buNone/>
            </a:pP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IMPRIMIR Y ARMAR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4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gaidea.Net"/>
          <p:cNvSpPr/>
          <p:nvPr/>
        </p:nvSpPr>
        <p:spPr>
          <a:xfrm>
            <a:off x="1913320" y="77635"/>
            <a:ext cx="5123969" cy="87340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gradFill>
              <a:gsLst>
                <a:gs pos="5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gaidea.Net"/>
          <p:cNvSpPr/>
          <p:nvPr/>
        </p:nvSpPr>
        <p:spPr>
          <a:xfrm>
            <a:off x="108285" y="77635"/>
            <a:ext cx="1805034" cy="8734039"/>
          </a:xfrm>
          <a:prstGeom prst="rect">
            <a:avLst/>
          </a:prstGeom>
          <a:blipFill dpi="0" rotWithShape="1">
            <a:blip r:embed="rId2"/>
            <a:srcRect/>
            <a:tile tx="0" ty="0" sx="91000" sy="99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gaidea.Net"/>
          <p:cNvSpPr/>
          <p:nvPr/>
        </p:nvSpPr>
        <p:spPr>
          <a:xfrm>
            <a:off x="7037289" y="77635"/>
            <a:ext cx="422080" cy="8734039"/>
          </a:xfrm>
          <a:custGeom>
            <a:avLst/>
            <a:gdLst>
              <a:gd name="connsiteX0" fmla="*/ 0 w 432285"/>
              <a:gd name="connsiteY0" fmla="*/ 0 h 8945218"/>
              <a:gd name="connsiteX1" fmla="*/ 432285 w 432285"/>
              <a:gd name="connsiteY1" fmla="*/ 0 h 8945218"/>
              <a:gd name="connsiteX2" fmla="*/ 432285 w 432285"/>
              <a:gd name="connsiteY2" fmla="*/ 8945218 h 8945218"/>
              <a:gd name="connsiteX3" fmla="*/ 0 w 432285"/>
              <a:gd name="connsiteY3" fmla="*/ 8945218 h 8945218"/>
              <a:gd name="connsiteX4" fmla="*/ 0 w 432285"/>
              <a:gd name="connsiteY4" fmla="*/ 0 h 8945218"/>
              <a:gd name="connsiteX0" fmla="*/ 0 w 432285"/>
              <a:gd name="connsiteY0" fmla="*/ 0 h 8945218"/>
              <a:gd name="connsiteX1" fmla="*/ 432285 w 432285"/>
              <a:gd name="connsiteY1" fmla="*/ 477078 h 8945218"/>
              <a:gd name="connsiteX2" fmla="*/ 432285 w 432285"/>
              <a:gd name="connsiteY2" fmla="*/ 8945218 h 8945218"/>
              <a:gd name="connsiteX3" fmla="*/ 0 w 432285"/>
              <a:gd name="connsiteY3" fmla="*/ 8945218 h 8945218"/>
              <a:gd name="connsiteX4" fmla="*/ 0 w 432285"/>
              <a:gd name="connsiteY4" fmla="*/ 0 h 8945218"/>
              <a:gd name="connsiteX0" fmla="*/ 0 w 432285"/>
              <a:gd name="connsiteY0" fmla="*/ 0 h 8945218"/>
              <a:gd name="connsiteX1" fmla="*/ 432285 w 432285"/>
              <a:gd name="connsiteY1" fmla="*/ 477078 h 8945218"/>
              <a:gd name="connsiteX2" fmla="*/ 432285 w 432285"/>
              <a:gd name="connsiteY2" fmla="*/ 8408505 h 8945218"/>
              <a:gd name="connsiteX3" fmla="*/ 0 w 432285"/>
              <a:gd name="connsiteY3" fmla="*/ 8945218 h 8945218"/>
              <a:gd name="connsiteX4" fmla="*/ 0 w 432285"/>
              <a:gd name="connsiteY4" fmla="*/ 0 h 894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285" h="8945218">
                <a:moveTo>
                  <a:pt x="0" y="0"/>
                </a:moveTo>
                <a:lnTo>
                  <a:pt x="432285" y="477078"/>
                </a:lnTo>
                <a:lnTo>
                  <a:pt x="432285" y="8408505"/>
                </a:lnTo>
                <a:lnTo>
                  <a:pt x="0" y="89452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gaidea.Net"/>
          <p:cNvSpPr/>
          <p:nvPr/>
        </p:nvSpPr>
        <p:spPr>
          <a:xfrm>
            <a:off x="1913320" y="8811674"/>
            <a:ext cx="5123969" cy="1408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/>
        </p:nvSpPr>
        <p:spPr>
          <a:xfrm>
            <a:off x="108285" y="8811674"/>
            <a:ext cx="1805033" cy="1408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2780863" y="361469"/>
            <a:ext cx="3388883" cy="841429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pPr algn="ctr"/>
            <a:r>
              <a:rPr lang="es-PE" sz="4882" dirty="0">
                <a:solidFill>
                  <a:srgbClr val="AA9AEB"/>
                </a:solidFill>
                <a:effectLst>
                  <a:glow rad="127000">
                    <a:schemeClr val="bg1"/>
                  </a:glow>
                </a:effectLst>
                <a:latin typeface="Hillda-Bonifiesta.com" pitchFamily="2" charset="0"/>
                <a:cs typeface="Arial" panose="020B0604020202020204" pitchFamily="34" charset="0"/>
              </a:rPr>
              <a:t>Feliz día de la</a:t>
            </a:r>
          </a:p>
        </p:txBody>
      </p:sp>
      <p:pic>
        <p:nvPicPr>
          <p:cNvPr id="14" name="Corazon Megaidea.Net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6" y="4061693"/>
            <a:ext cx="1581641" cy="1549816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69" y="7736635"/>
            <a:ext cx="851984" cy="850746"/>
          </a:xfrm>
          <a:prstGeom prst="rect">
            <a:avLst/>
          </a:prstGeom>
        </p:spPr>
      </p:pic>
      <p:pic>
        <p:nvPicPr>
          <p:cNvPr id="16" name="Megaidea.Net Codigo Barr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4" y="7492721"/>
            <a:ext cx="1402039" cy="896819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87" y="1108637"/>
            <a:ext cx="4403486" cy="22682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26" name="Megaidea.Net" descr="https://www.megaidea.net/wp-content/uploads/2020/04/dia-de-la-madre-clipart-27-transparente-642x102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36" y="3599244"/>
            <a:ext cx="3003291" cy="479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gaidea.Net"/>
          <p:cNvSpPr txBox="1"/>
          <p:nvPr/>
        </p:nvSpPr>
        <p:spPr>
          <a:xfrm>
            <a:off x="2602032" y="7095955"/>
            <a:ext cx="39056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700" dirty="0">
                <a:solidFill>
                  <a:srgbClr val="7760CC"/>
                </a:solidFill>
                <a:effectLst>
                  <a:glow rad="127000">
                    <a:schemeClr val="bg1"/>
                  </a:glow>
                </a:effectLst>
                <a:latin typeface="Hillda-Bonifiesta.com" pitchFamily="2" charset="0"/>
                <a:cs typeface="Arial" panose="020B0604020202020204" pitchFamily="34" charset="0"/>
              </a:rPr>
              <a:t>Para la </a:t>
            </a:r>
            <a:r>
              <a:rPr lang="es-PE" sz="2700" dirty="0" smtClean="0">
                <a:solidFill>
                  <a:srgbClr val="7760CC"/>
                </a:solidFill>
                <a:effectLst>
                  <a:glow rad="127000">
                    <a:schemeClr val="bg1"/>
                  </a:glow>
                </a:effectLst>
                <a:latin typeface="Hillda-Bonifiesta.com" pitchFamily="2" charset="0"/>
                <a:cs typeface="Arial" panose="020B0604020202020204" pitchFamily="34" charset="0"/>
              </a:rPr>
              <a:t>mejor Madre:</a:t>
            </a:r>
            <a:endParaRPr lang="es-PE" sz="2700" dirty="0">
              <a:solidFill>
                <a:srgbClr val="7760CC"/>
              </a:solidFill>
              <a:effectLst>
                <a:glow rad="127000">
                  <a:schemeClr val="bg1"/>
                </a:glow>
              </a:effectLst>
              <a:latin typeface="Hillda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8" name="Megaidea.Net"/>
          <p:cNvSpPr txBox="1"/>
          <p:nvPr/>
        </p:nvSpPr>
        <p:spPr>
          <a:xfrm>
            <a:off x="3275766" y="7730346"/>
            <a:ext cx="2332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7760CC"/>
                </a:solidFill>
                <a:effectLst>
                  <a:glow rad="127000">
                    <a:schemeClr val="bg1"/>
                  </a:glow>
                </a:effectLst>
                <a:latin typeface="Hillda-Bonifiesta.com" pitchFamily="2" charset="0"/>
                <a:cs typeface="Arial" panose="020B0604020202020204" pitchFamily="34" charset="0"/>
              </a:rPr>
              <a:t>Lucia</a:t>
            </a:r>
            <a:endParaRPr lang="es-PE" sz="6000" dirty="0">
              <a:solidFill>
                <a:srgbClr val="7760CC"/>
              </a:solidFill>
              <a:effectLst>
                <a:glow rad="127000">
                  <a:schemeClr val="bg1"/>
                </a:glow>
              </a:effectLst>
              <a:latin typeface="Hillda-Bonifiesta.com" pitchFamily="2" charset="0"/>
              <a:cs typeface="Arial" panose="020B0604020202020204" pitchFamily="34" charset="0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5688127" y="7707718"/>
            <a:ext cx="1214728" cy="991810"/>
            <a:chOff x="5544617" y="5214488"/>
            <a:chExt cx="1579977" cy="1286685"/>
          </a:xfrm>
        </p:grpSpPr>
        <p:sp>
          <p:nvSpPr>
            <p:cNvPr id="35" name="Megaidea.Net"/>
            <p:cNvSpPr/>
            <p:nvPr/>
          </p:nvSpPr>
          <p:spPr>
            <a:xfrm>
              <a:off x="5544617" y="5214488"/>
              <a:ext cx="1579977" cy="1286685"/>
            </a:xfrm>
            <a:custGeom>
              <a:avLst/>
              <a:gdLst>
                <a:gd name="connsiteX0" fmla="*/ 805481 w 1610961"/>
                <a:gd name="connsiteY0" fmla="*/ 312115 h 1248458"/>
                <a:gd name="connsiteX1" fmla="*/ 805481 w 1610961"/>
                <a:gd name="connsiteY1" fmla="*/ 1248458 h 1248458"/>
                <a:gd name="connsiteX2" fmla="*/ 805481 w 1610961"/>
                <a:gd name="connsiteY2" fmla="*/ 312115 h 1248458"/>
                <a:gd name="connsiteX0" fmla="*/ 806414 w 1622716"/>
                <a:gd name="connsiteY0" fmla="*/ 283128 h 1290909"/>
                <a:gd name="connsiteX1" fmla="*/ 813557 w 1622716"/>
                <a:gd name="connsiteY1" fmla="*/ 1290909 h 1290909"/>
                <a:gd name="connsiteX2" fmla="*/ 806414 w 1622716"/>
                <a:gd name="connsiteY2" fmla="*/ 283128 h 1290909"/>
                <a:gd name="connsiteX0" fmla="*/ 806414 w 1622716"/>
                <a:gd name="connsiteY0" fmla="*/ 275525 h 1326168"/>
                <a:gd name="connsiteX1" fmla="*/ 813557 w 1622716"/>
                <a:gd name="connsiteY1" fmla="*/ 1326168 h 1326168"/>
                <a:gd name="connsiteX2" fmla="*/ 806414 w 1622716"/>
                <a:gd name="connsiteY2" fmla="*/ 275525 h 1326168"/>
                <a:gd name="connsiteX0" fmla="*/ 794932 w 1622828"/>
                <a:gd name="connsiteY0" fmla="*/ 273476 h 1336025"/>
                <a:gd name="connsiteX1" fmla="*/ 818744 w 1622828"/>
                <a:gd name="connsiteY1" fmla="*/ 1336025 h 1336025"/>
                <a:gd name="connsiteX2" fmla="*/ 794932 w 1622828"/>
                <a:gd name="connsiteY2" fmla="*/ 273476 h 1336025"/>
                <a:gd name="connsiteX0" fmla="*/ 794932 w 1052656"/>
                <a:gd name="connsiteY0" fmla="*/ 273476 h 1405065"/>
                <a:gd name="connsiteX1" fmla="*/ 1052597 w 1052656"/>
                <a:gd name="connsiteY1" fmla="*/ 1188491 h 1405065"/>
                <a:gd name="connsiteX2" fmla="*/ 818744 w 1052656"/>
                <a:gd name="connsiteY2" fmla="*/ 1336025 h 1405065"/>
                <a:gd name="connsiteX3" fmla="*/ 794932 w 1052656"/>
                <a:gd name="connsiteY3" fmla="*/ 273476 h 1405065"/>
                <a:gd name="connsiteX0" fmla="*/ 794932 w 1124078"/>
                <a:gd name="connsiteY0" fmla="*/ 273476 h 1366840"/>
                <a:gd name="connsiteX1" fmla="*/ 1124035 w 1124078"/>
                <a:gd name="connsiteY1" fmla="*/ 857497 h 1366840"/>
                <a:gd name="connsiteX2" fmla="*/ 818744 w 1124078"/>
                <a:gd name="connsiteY2" fmla="*/ 1336025 h 1366840"/>
                <a:gd name="connsiteX3" fmla="*/ 794932 w 1124078"/>
                <a:gd name="connsiteY3" fmla="*/ 273476 h 1366840"/>
                <a:gd name="connsiteX0" fmla="*/ 794932 w 1124078"/>
                <a:gd name="connsiteY0" fmla="*/ 275524 h 1357630"/>
                <a:gd name="connsiteX1" fmla="*/ 1124035 w 1124078"/>
                <a:gd name="connsiteY1" fmla="*/ 859545 h 1357630"/>
                <a:gd name="connsiteX2" fmla="*/ 818744 w 1124078"/>
                <a:gd name="connsiteY2" fmla="*/ 1326167 h 1357630"/>
                <a:gd name="connsiteX3" fmla="*/ 794932 w 1124078"/>
                <a:gd name="connsiteY3" fmla="*/ 275524 h 1357630"/>
                <a:gd name="connsiteX0" fmla="*/ 794932 w 1124120"/>
                <a:gd name="connsiteY0" fmla="*/ 275524 h 1326167"/>
                <a:gd name="connsiteX1" fmla="*/ 1124035 w 1124120"/>
                <a:gd name="connsiteY1" fmla="*/ 859545 h 1326167"/>
                <a:gd name="connsiteX2" fmla="*/ 818744 w 1124120"/>
                <a:gd name="connsiteY2" fmla="*/ 1326167 h 1326167"/>
                <a:gd name="connsiteX3" fmla="*/ 794932 w 1124120"/>
                <a:gd name="connsiteY3" fmla="*/ 275524 h 1326167"/>
                <a:gd name="connsiteX0" fmla="*/ 794932 w 1581254"/>
                <a:gd name="connsiteY0" fmla="*/ 275524 h 1326167"/>
                <a:gd name="connsiteX1" fmla="*/ 1581235 w 1581254"/>
                <a:gd name="connsiteY1" fmla="*/ 376151 h 1326167"/>
                <a:gd name="connsiteX2" fmla="*/ 818744 w 1581254"/>
                <a:gd name="connsiteY2" fmla="*/ 1326167 h 1326167"/>
                <a:gd name="connsiteX3" fmla="*/ 794932 w 1581254"/>
                <a:gd name="connsiteY3" fmla="*/ 275524 h 1326167"/>
                <a:gd name="connsiteX0" fmla="*/ 794932 w 1581254"/>
                <a:gd name="connsiteY0" fmla="*/ 275524 h 1326167"/>
                <a:gd name="connsiteX1" fmla="*/ 1581235 w 1581254"/>
                <a:gd name="connsiteY1" fmla="*/ 376151 h 1326167"/>
                <a:gd name="connsiteX2" fmla="*/ 818744 w 1581254"/>
                <a:gd name="connsiteY2" fmla="*/ 1326167 h 1326167"/>
                <a:gd name="connsiteX3" fmla="*/ 794932 w 1581254"/>
                <a:gd name="connsiteY3" fmla="*/ 275524 h 1326167"/>
                <a:gd name="connsiteX0" fmla="*/ 794932 w 1583464"/>
                <a:gd name="connsiteY0" fmla="*/ 275524 h 1326167"/>
                <a:gd name="connsiteX1" fmla="*/ 1581235 w 1583464"/>
                <a:gd name="connsiteY1" fmla="*/ 376151 h 1326167"/>
                <a:gd name="connsiteX2" fmla="*/ 818744 w 1583464"/>
                <a:gd name="connsiteY2" fmla="*/ 1326167 h 1326167"/>
                <a:gd name="connsiteX3" fmla="*/ 794932 w 1583464"/>
                <a:gd name="connsiteY3" fmla="*/ 275524 h 1326167"/>
                <a:gd name="connsiteX0" fmla="*/ 794932 w 1583403"/>
                <a:gd name="connsiteY0" fmla="*/ 275524 h 1326167"/>
                <a:gd name="connsiteX1" fmla="*/ 1581235 w 1583403"/>
                <a:gd name="connsiteY1" fmla="*/ 376151 h 1326167"/>
                <a:gd name="connsiteX2" fmla="*/ 818744 w 1583403"/>
                <a:gd name="connsiteY2" fmla="*/ 1326167 h 1326167"/>
                <a:gd name="connsiteX3" fmla="*/ 794932 w 1583403"/>
                <a:gd name="connsiteY3" fmla="*/ 275524 h 1326167"/>
                <a:gd name="connsiteX0" fmla="*/ 794932 w 1585458"/>
                <a:gd name="connsiteY0" fmla="*/ 275524 h 1326167"/>
                <a:gd name="connsiteX1" fmla="*/ 1581235 w 1585458"/>
                <a:gd name="connsiteY1" fmla="*/ 376151 h 1326167"/>
                <a:gd name="connsiteX2" fmla="*/ 818744 w 1585458"/>
                <a:gd name="connsiteY2" fmla="*/ 1326167 h 1326167"/>
                <a:gd name="connsiteX3" fmla="*/ 794932 w 1585458"/>
                <a:gd name="connsiteY3" fmla="*/ 275524 h 1326167"/>
                <a:gd name="connsiteX0" fmla="*/ 794932 w 1585458"/>
                <a:gd name="connsiteY0" fmla="*/ 275524 h 1326167"/>
                <a:gd name="connsiteX1" fmla="*/ 1581235 w 1585458"/>
                <a:gd name="connsiteY1" fmla="*/ 376151 h 1326167"/>
                <a:gd name="connsiteX2" fmla="*/ 818744 w 1585458"/>
                <a:gd name="connsiteY2" fmla="*/ 1326167 h 1326167"/>
                <a:gd name="connsiteX3" fmla="*/ 794932 w 1585458"/>
                <a:gd name="connsiteY3" fmla="*/ 275524 h 1326167"/>
                <a:gd name="connsiteX0" fmla="*/ 801813 w 1592339"/>
                <a:gd name="connsiteY0" fmla="*/ 282686 h 1333329"/>
                <a:gd name="connsiteX1" fmla="*/ 1588116 w 1592339"/>
                <a:gd name="connsiteY1" fmla="*/ 383313 h 1333329"/>
                <a:gd name="connsiteX2" fmla="*/ 825625 w 1592339"/>
                <a:gd name="connsiteY2" fmla="*/ 1333329 h 1333329"/>
                <a:gd name="connsiteX3" fmla="*/ 801813 w 1592339"/>
                <a:gd name="connsiteY3" fmla="*/ 282686 h 1333329"/>
                <a:gd name="connsiteX0" fmla="*/ 801813 w 1592339"/>
                <a:gd name="connsiteY0" fmla="*/ 282686 h 1333329"/>
                <a:gd name="connsiteX1" fmla="*/ 1588116 w 1592339"/>
                <a:gd name="connsiteY1" fmla="*/ 383313 h 1333329"/>
                <a:gd name="connsiteX2" fmla="*/ 825625 w 1592339"/>
                <a:gd name="connsiteY2" fmla="*/ 1333329 h 1333329"/>
                <a:gd name="connsiteX3" fmla="*/ 801813 w 1592339"/>
                <a:gd name="connsiteY3" fmla="*/ 282686 h 1333329"/>
                <a:gd name="connsiteX0" fmla="*/ 801813 w 1592339"/>
                <a:gd name="connsiteY0" fmla="*/ 282686 h 1333329"/>
                <a:gd name="connsiteX1" fmla="*/ 1588116 w 1592339"/>
                <a:gd name="connsiteY1" fmla="*/ 383313 h 1333329"/>
                <a:gd name="connsiteX2" fmla="*/ 825625 w 1592339"/>
                <a:gd name="connsiteY2" fmla="*/ 1333329 h 1333329"/>
                <a:gd name="connsiteX3" fmla="*/ 801813 w 1592339"/>
                <a:gd name="connsiteY3" fmla="*/ 282686 h 1333329"/>
                <a:gd name="connsiteX0" fmla="*/ 176407 w 966933"/>
                <a:gd name="connsiteY0" fmla="*/ 224049 h 1317209"/>
                <a:gd name="connsiteX1" fmla="*/ 962710 w 966933"/>
                <a:gd name="connsiteY1" fmla="*/ 324676 h 1317209"/>
                <a:gd name="connsiteX2" fmla="*/ 200219 w 966933"/>
                <a:gd name="connsiteY2" fmla="*/ 1274692 h 1317209"/>
                <a:gd name="connsiteX3" fmla="*/ 685 w 966933"/>
                <a:gd name="connsiteY3" fmla="*/ 1034290 h 1317209"/>
                <a:gd name="connsiteX4" fmla="*/ 176407 w 966933"/>
                <a:gd name="connsiteY4" fmla="*/ 224049 h 1317209"/>
                <a:gd name="connsiteX0" fmla="*/ 684731 w 1475257"/>
                <a:gd name="connsiteY0" fmla="*/ 224049 h 1317209"/>
                <a:gd name="connsiteX1" fmla="*/ 1471034 w 1475257"/>
                <a:gd name="connsiteY1" fmla="*/ 324676 h 1317209"/>
                <a:gd name="connsiteX2" fmla="*/ 708543 w 1475257"/>
                <a:gd name="connsiteY2" fmla="*/ 1274692 h 1317209"/>
                <a:gd name="connsiteX3" fmla="*/ 509009 w 1475257"/>
                <a:gd name="connsiteY3" fmla="*/ 1034290 h 1317209"/>
                <a:gd name="connsiteX4" fmla="*/ 684731 w 1475257"/>
                <a:gd name="connsiteY4" fmla="*/ 224049 h 1317209"/>
                <a:gd name="connsiteX0" fmla="*/ 684731 w 1475257"/>
                <a:gd name="connsiteY0" fmla="*/ 224049 h 1303747"/>
                <a:gd name="connsiteX1" fmla="*/ 1471034 w 1475257"/>
                <a:gd name="connsiteY1" fmla="*/ 324676 h 1303747"/>
                <a:gd name="connsiteX2" fmla="*/ 708543 w 1475257"/>
                <a:gd name="connsiteY2" fmla="*/ 1274692 h 1303747"/>
                <a:gd name="connsiteX3" fmla="*/ 509009 w 1475257"/>
                <a:gd name="connsiteY3" fmla="*/ 1034290 h 1303747"/>
                <a:gd name="connsiteX4" fmla="*/ 684731 w 1475257"/>
                <a:gd name="connsiteY4" fmla="*/ 224049 h 1303747"/>
                <a:gd name="connsiteX0" fmla="*/ 684731 w 1475257"/>
                <a:gd name="connsiteY0" fmla="*/ 224049 h 1274692"/>
                <a:gd name="connsiteX1" fmla="*/ 1471034 w 1475257"/>
                <a:gd name="connsiteY1" fmla="*/ 324676 h 1274692"/>
                <a:gd name="connsiteX2" fmla="*/ 708543 w 1475257"/>
                <a:gd name="connsiteY2" fmla="*/ 1274692 h 1274692"/>
                <a:gd name="connsiteX3" fmla="*/ 509009 w 1475257"/>
                <a:gd name="connsiteY3" fmla="*/ 1034290 h 1274692"/>
                <a:gd name="connsiteX4" fmla="*/ 684731 w 1475257"/>
                <a:gd name="connsiteY4" fmla="*/ 224049 h 1274692"/>
                <a:gd name="connsiteX0" fmla="*/ 684731 w 1475257"/>
                <a:gd name="connsiteY0" fmla="*/ 224049 h 1274692"/>
                <a:gd name="connsiteX1" fmla="*/ 1471034 w 1475257"/>
                <a:gd name="connsiteY1" fmla="*/ 324676 h 1274692"/>
                <a:gd name="connsiteX2" fmla="*/ 708543 w 1475257"/>
                <a:gd name="connsiteY2" fmla="*/ 1274692 h 1274692"/>
                <a:gd name="connsiteX3" fmla="*/ 509009 w 1475257"/>
                <a:gd name="connsiteY3" fmla="*/ 1034290 h 1274692"/>
                <a:gd name="connsiteX4" fmla="*/ 684731 w 1475257"/>
                <a:gd name="connsiteY4" fmla="*/ 224049 h 1274692"/>
                <a:gd name="connsiteX0" fmla="*/ 702700 w 1493226"/>
                <a:gd name="connsiteY0" fmla="*/ 224049 h 1274692"/>
                <a:gd name="connsiteX1" fmla="*/ 1489003 w 1493226"/>
                <a:gd name="connsiteY1" fmla="*/ 324676 h 1274692"/>
                <a:gd name="connsiteX2" fmla="*/ 726512 w 1493226"/>
                <a:gd name="connsiteY2" fmla="*/ 1274692 h 1274692"/>
                <a:gd name="connsiteX3" fmla="*/ 503166 w 1493226"/>
                <a:gd name="connsiteY3" fmla="*/ 1041434 h 1274692"/>
                <a:gd name="connsiteX4" fmla="*/ 702700 w 1493226"/>
                <a:gd name="connsiteY4" fmla="*/ 224049 h 1274692"/>
                <a:gd name="connsiteX0" fmla="*/ 745635 w 1536161"/>
                <a:gd name="connsiteY0" fmla="*/ 229547 h 1280190"/>
                <a:gd name="connsiteX1" fmla="*/ 1531938 w 1536161"/>
                <a:gd name="connsiteY1" fmla="*/ 330174 h 1280190"/>
                <a:gd name="connsiteX2" fmla="*/ 769447 w 1536161"/>
                <a:gd name="connsiteY2" fmla="*/ 1280190 h 1280190"/>
                <a:gd name="connsiteX3" fmla="*/ 546101 w 1536161"/>
                <a:gd name="connsiteY3" fmla="*/ 1046932 h 1280190"/>
                <a:gd name="connsiteX4" fmla="*/ 745635 w 1536161"/>
                <a:gd name="connsiteY4" fmla="*/ 229547 h 1280190"/>
                <a:gd name="connsiteX0" fmla="*/ 781577 w 1572103"/>
                <a:gd name="connsiteY0" fmla="*/ 224049 h 1274692"/>
                <a:gd name="connsiteX1" fmla="*/ 1567880 w 1572103"/>
                <a:gd name="connsiteY1" fmla="*/ 324676 h 1274692"/>
                <a:gd name="connsiteX2" fmla="*/ 805389 w 1572103"/>
                <a:gd name="connsiteY2" fmla="*/ 1274692 h 1274692"/>
                <a:gd name="connsiteX3" fmla="*/ 582043 w 1572103"/>
                <a:gd name="connsiteY3" fmla="*/ 1041434 h 1274692"/>
                <a:gd name="connsiteX4" fmla="*/ 781577 w 1572103"/>
                <a:gd name="connsiteY4" fmla="*/ 224049 h 1274692"/>
                <a:gd name="connsiteX0" fmla="*/ 794643 w 1585169"/>
                <a:gd name="connsiteY0" fmla="*/ 224238 h 1274881"/>
                <a:gd name="connsiteX1" fmla="*/ 1580946 w 1585169"/>
                <a:gd name="connsiteY1" fmla="*/ 324865 h 1274881"/>
                <a:gd name="connsiteX2" fmla="*/ 818455 w 1585169"/>
                <a:gd name="connsiteY2" fmla="*/ 1274881 h 1274881"/>
                <a:gd name="connsiteX3" fmla="*/ 595109 w 1585169"/>
                <a:gd name="connsiteY3" fmla="*/ 1041623 h 1274881"/>
                <a:gd name="connsiteX4" fmla="*/ 794643 w 1585169"/>
                <a:gd name="connsiteY4" fmla="*/ 224238 h 1274881"/>
                <a:gd name="connsiteX0" fmla="*/ 794643 w 1585169"/>
                <a:gd name="connsiteY0" fmla="*/ 232788 h 1283431"/>
                <a:gd name="connsiteX1" fmla="*/ 1580946 w 1585169"/>
                <a:gd name="connsiteY1" fmla="*/ 333415 h 1283431"/>
                <a:gd name="connsiteX2" fmla="*/ 818455 w 1585169"/>
                <a:gd name="connsiteY2" fmla="*/ 1283431 h 1283431"/>
                <a:gd name="connsiteX3" fmla="*/ 595109 w 1585169"/>
                <a:gd name="connsiteY3" fmla="*/ 1050173 h 1283431"/>
                <a:gd name="connsiteX4" fmla="*/ 794643 w 1585169"/>
                <a:gd name="connsiteY4" fmla="*/ 232788 h 1283431"/>
                <a:gd name="connsiteX0" fmla="*/ 794643 w 1585169"/>
                <a:gd name="connsiteY0" fmla="*/ 230779 h 1281422"/>
                <a:gd name="connsiteX1" fmla="*/ 1580946 w 1585169"/>
                <a:gd name="connsiteY1" fmla="*/ 331406 h 1281422"/>
                <a:gd name="connsiteX2" fmla="*/ 818455 w 1585169"/>
                <a:gd name="connsiteY2" fmla="*/ 1281422 h 1281422"/>
                <a:gd name="connsiteX3" fmla="*/ 595109 w 1585169"/>
                <a:gd name="connsiteY3" fmla="*/ 1048164 h 1281422"/>
                <a:gd name="connsiteX4" fmla="*/ 794643 w 1585169"/>
                <a:gd name="connsiteY4" fmla="*/ 230779 h 1281422"/>
                <a:gd name="connsiteX0" fmla="*/ 794643 w 1585114"/>
                <a:gd name="connsiteY0" fmla="*/ 230779 h 1286184"/>
                <a:gd name="connsiteX1" fmla="*/ 1580946 w 1585114"/>
                <a:gd name="connsiteY1" fmla="*/ 331406 h 1286184"/>
                <a:gd name="connsiteX2" fmla="*/ 808930 w 1585114"/>
                <a:gd name="connsiteY2" fmla="*/ 1286184 h 1286184"/>
                <a:gd name="connsiteX3" fmla="*/ 595109 w 1585114"/>
                <a:gd name="connsiteY3" fmla="*/ 1048164 h 1286184"/>
                <a:gd name="connsiteX4" fmla="*/ 794643 w 1585114"/>
                <a:gd name="connsiteY4" fmla="*/ 230779 h 1286184"/>
                <a:gd name="connsiteX0" fmla="*/ 794643 w 1585114"/>
                <a:gd name="connsiteY0" fmla="*/ 230779 h 1286184"/>
                <a:gd name="connsiteX1" fmla="*/ 1580946 w 1585114"/>
                <a:gd name="connsiteY1" fmla="*/ 331406 h 1286184"/>
                <a:gd name="connsiteX2" fmla="*/ 808930 w 1585114"/>
                <a:gd name="connsiteY2" fmla="*/ 1286184 h 1286184"/>
                <a:gd name="connsiteX3" fmla="*/ 595109 w 1585114"/>
                <a:gd name="connsiteY3" fmla="*/ 1048164 h 1286184"/>
                <a:gd name="connsiteX4" fmla="*/ 794643 w 1585114"/>
                <a:gd name="connsiteY4" fmla="*/ 230779 h 1286184"/>
                <a:gd name="connsiteX0" fmla="*/ 794643 w 1585182"/>
                <a:gd name="connsiteY0" fmla="*/ 230779 h 1286184"/>
                <a:gd name="connsiteX1" fmla="*/ 1580946 w 1585182"/>
                <a:gd name="connsiteY1" fmla="*/ 331406 h 1286184"/>
                <a:gd name="connsiteX2" fmla="*/ 808930 w 1585182"/>
                <a:gd name="connsiteY2" fmla="*/ 1286184 h 1286184"/>
                <a:gd name="connsiteX3" fmla="*/ 595109 w 1585182"/>
                <a:gd name="connsiteY3" fmla="*/ 1048164 h 1286184"/>
                <a:gd name="connsiteX4" fmla="*/ 794643 w 1585182"/>
                <a:gd name="connsiteY4" fmla="*/ 230779 h 1286184"/>
                <a:gd name="connsiteX0" fmla="*/ 794643 w 1585182"/>
                <a:gd name="connsiteY0" fmla="*/ 238275 h 1293680"/>
                <a:gd name="connsiteX1" fmla="*/ 1580946 w 1585182"/>
                <a:gd name="connsiteY1" fmla="*/ 338902 h 1293680"/>
                <a:gd name="connsiteX2" fmla="*/ 808930 w 1585182"/>
                <a:gd name="connsiteY2" fmla="*/ 1293680 h 1293680"/>
                <a:gd name="connsiteX3" fmla="*/ 595109 w 1585182"/>
                <a:gd name="connsiteY3" fmla="*/ 1055660 h 1293680"/>
                <a:gd name="connsiteX4" fmla="*/ 794643 w 1585182"/>
                <a:gd name="connsiteY4" fmla="*/ 238275 h 1293680"/>
                <a:gd name="connsiteX0" fmla="*/ 794643 w 1585182"/>
                <a:gd name="connsiteY0" fmla="*/ 228355 h 1283760"/>
                <a:gd name="connsiteX1" fmla="*/ 1580946 w 1585182"/>
                <a:gd name="connsiteY1" fmla="*/ 328982 h 1283760"/>
                <a:gd name="connsiteX2" fmla="*/ 808930 w 1585182"/>
                <a:gd name="connsiteY2" fmla="*/ 1283760 h 1283760"/>
                <a:gd name="connsiteX3" fmla="*/ 595109 w 1585182"/>
                <a:gd name="connsiteY3" fmla="*/ 1045740 h 1283760"/>
                <a:gd name="connsiteX4" fmla="*/ 794643 w 1585182"/>
                <a:gd name="connsiteY4" fmla="*/ 228355 h 1283760"/>
                <a:gd name="connsiteX0" fmla="*/ 802032 w 1592571"/>
                <a:gd name="connsiteY0" fmla="*/ 228355 h 1283760"/>
                <a:gd name="connsiteX1" fmla="*/ 1588335 w 1592571"/>
                <a:gd name="connsiteY1" fmla="*/ 328982 h 1283760"/>
                <a:gd name="connsiteX2" fmla="*/ 816319 w 1592571"/>
                <a:gd name="connsiteY2" fmla="*/ 1283760 h 1283760"/>
                <a:gd name="connsiteX3" fmla="*/ 602498 w 1592571"/>
                <a:gd name="connsiteY3" fmla="*/ 1045740 h 1283760"/>
                <a:gd name="connsiteX4" fmla="*/ 802032 w 1592571"/>
                <a:gd name="connsiteY4" fmla="*/ 228355 h 1283760"/>
                <a:gd name="connsiteX0" fmla="*/ 807141 w 1590536"/>
                <a:gd name="connsiteY0" fmla="*/ 224136 h 1286685"/>
                <a:gd name="connsiteX1" fmla="*/ 1586300 w 1590536"/>
                <a:gd name="connsiteY1" fmla="*/ 331907 h 1286685"/>
                <a:gd name="connsiteX2" fmla="*/ 814284 w 1590536"/>
                <a:gd name="connsiteY2" fmla="*/ 1286685 h 1286685"/>
                <a:gd name="connsiteX3" fmla="*/ 600463 w 1590536"/>
                <a:gd name="connsiteY3" fmla="*/ 1048665 h 1286685"/>
                <a:gd name="connsiteX4" fmla="*/ 807141 w 1590536"/>
                <a:gd name="connsiteY4" fmla="*/ 224136 h 1286685"/>
                <a:gd name="connsiteX0" fmla="*/ 796582 w 1579977"/>
                <a:gd name="connsiteY0" fmla="*/ 224136 h 1286685"/>
                <a:gd name="connsiteX1" fmla="*/ 1575741 w 1579977"/>
                <a:gd name="connsiteY1" fmla="*/ 331907 h 1286685"/>
                <a:gd name="connsiteX2" fmla="*/ 803725 w 1579977"/>
                <a:gd name="connsiteY2" fmla="*/ 1286685 h 1286685"/>
                <a:gd name="connsiteX3" fmla="*/ 589904 w 1579977"/>
                <a:gd name="connsiteY3" fmla="*/ 1048665 h 1286685"/>
                <a:gd name="connsiteX4" fmla="*/ 796582 w 1579977"/>
                <a:gd name="connsiteY4" fmla="*/ 224136 h 128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9977" h="1286685">
                  <a:moveTo>
                    <a:pt x="796582" y="224136"/>
                  </a:moveTo>
                  <a:cubicBezTo>
                    <a:pt x="852227" y="59054"/>
                    <a:pt x="1383652" y="-233326"/>
                    <a:pt x="1575741" y="331907"/>
                  </a:cubicBezTo>
                  <a:cubicBezTo>
                    <a:pt x="1639242" y="892379"/>
                    <a:pt x="970495" y="922457"/>
                    <a:pt x="803725" y="1286685"/>
                  </a:cubicBezTo>
                  <a:cubicBezTo>
                    <a:pt x="724747" y="1160083"/>
                    <a:pt x="712935" y="1152335"/>
                    <a:pt x="589904" y="1048665"/>
                  </a:cubicBezTo>
                  <a:cubicBezTo>
                    <a:pt x="-645172" y="485414"/>
                    <a:pt x="377085" y="-412054"/>
                    <a:pt x="796582" y="224136"/>
                  </a:cubicBezTo>
                  <a:close/>
                </a:path>
              </a:pathLst>
            </a:custGeom>
            <a:solidFill>
              <a:srgbClr val="7760C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Megaidea.Net"/>
            <p:cNvSpPr txBox="1"/>
            <p:nvPr/>
          </p:nvSpPr>
          <p:spPr>
            <a:xfrm>
              <a:off x="5880977" y="5454489"/>
              <a:ext cx="865453" cy="279654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dirty="0" smtClean="0">
                  <a:solidFill>
                    <a:schemeClr val="bg1"/>
                  </a:solidFill>
                  <a:latin typeface="Brady Bunch" panose="020B0600020202020204" pitchFamily="34" charset="0"/>
                </a:rPr>
                <a:t>Hecho</a:t>
              </a:r>
              <a:endParaRPr lang="es-PE" dirty="0">
                <a:solidFill>
                  <a:schemeClr val="bg1"/>
                </a:solidFill>
                <a:latin typeface="Brady Bunch" panose="020B0600020202020204" pitchFamily="34" charset="0"/>
              </a:endParaRPr>
            </a:p>
          </p:txBody>
        </p:sp>
        <p:sp>
          <p:nvSpPr>
            <p:cNvPr id="38" name="Megaidea.Net"/>
            <p:cNvSpPr txBox="1"/>
            <p:nvPr/>
          </p:nvSpPr>
          <p:spPr>
            <a:xfrm>
              <a:off x="6034103" y="5814097"/>
              <a:ext cx="595719" cy="215695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dirty="0" smtClean="0">
                  <a:solidFill>
                    <a:schemeClr val="bg1"/>
                  </a:solidFill>
                  <a:latin typeface="Brady Bunch" panose="020B0600020202020204" pitchFamily="34" charset="0"/>
                </a:rPr>
                <a:t>con</a:t>
              </a:r>
              <a:endParaRPr lang="es-PE" dirty="0">
                <a:solidFill>
                  <a:schemeClr val="bg1"/>
                </a:solidFill>
                <a:latin typeface="Brady Bunch" panose="020B0600020202020204" pitchFamily="34" charset="0"/>
              </a:endParaRPr>
            </a:p>
          </p:txBody>
        </p:sp>
        <p:sp>
          <p:nvSpPr>
            <p:cNvPr id="39" name="Megaidea.Net"/>
            <p:cNvSpPr txBox="1"/>
            <p:nvPr/>
          </p:nvSpPr>
          <p:spPr>
            <a:xfrm>
              <a:off x="5904155" y="6109747"/>
              <a:ext cx="892354" cy="28310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dirty="0" smtClean="0">
                  <a:solidFill>
                    <a:schemeClr val="bg1"/>
                  </a:solidFill>
                  <a:effectLst>
                    <a:glow rad="63500">
                      <a:srgbClr val="7760CC"/>
                    </a:glow>
                  </a:effectLst>
                  <a:latin typeface="Brady Bunch" panose="020B0600020202020204" pitchFamily="34" charset="0"/>
                </a:rPr>
                <a:t>Amor</a:t>
              </a:r>
              <a:endParaRPr lang="es-PE" dirty="0">
                <a:solidFill>
                  <a:schemeClr val="bg1"/>
                </a:solidFill>
                <a:effectLst>
                  <a:glow rad="63500">
                    <a:srgbClr val="7760CC"/>
                  </a:glow>
                </a:effectLst>
                <a:latin typeface="Brady Bunch" panose="020B0600020202020204" pitchFamily="34" charset="0"/>
              </a:endParaRPr>
            </a:p>
          </p:txBody>
        </p:sp>
      </p:grpSp>
      <p:sp>
        <p:nvSpPr>
          <p:cNvPr id="42" name="Megaidea.Net"/>
          <p:cNvSpPr/>
          <p:nvPr/>
        </p:nvSpPr>
        <p:spPr>
          <a:xfrm>
            <a:off x="775789" y="6341229"/>
            <a:ext cx="510963" cy="421772"/>
          </a:xfrm>
          <a:custGeom>
            <a:avLst/>
            <a:gdLst>
              <a:gd name="connsiteX0" fmla="*/ 805481 w 1610961"/>
              <a:gd name="connsiteY0" fmla="*/ 312115 h 1248458"/>
              <a:gd name="connsiteX1" fmla="*/ 805481 w 1610961"/>
              <a:gd name="connsiteY1" fmla="*/ 1248458 h 1248458"/>
              <a:gd name="connsiteX2" fmla="*/ 805481 w 1610961"/>
              <a:gd name="connsiteY2" fmla="*/ 312115 h 1248458"/>
              <a:gd name="connsiteX0" fmla="*/ 806414 w 1622716"/>
              <a:gd name="connsiteY0" fmla="*/ 283128 h 1290909"/>
              <a:gd name="connsiteX1" fmla="*/ 813557 w 1622716"/>
              <a:gd name="connsiteY1" fmla="*/ 1290909 h 1290909"/>
              <a:gd name="connsiteX2" fmla="*/ 806414 w 1622716"/>
              <a:gd name="connsiteY2" fmla="*/ 283128 h 1290909"/>
              <a:gd name="connsiteX0" fmla="*/ 806414 w 1622716"/>
              <a:gd name="connsiteY0" fmla="*/ 275525 h 1326168"/>
              <a:gd name="connsiteX1" fmla="*/ 813557 w 1622716"/>
              <a:gd name="connsiteY1" fmla="*/ 1326168 h 1326168"/>
              <a:gd name="connsiteX2" fmla="*/ 806414 w 1622716"/>
              <a:gd name="connsiteY2" fmla="*/ 275525 h 1326168"/>
              <a:gd name="connsiteX0" fmla="*/ 794932 w 1622828"/>
              <a:gd name="connsiteY0" fmla="*/ 273476 h 1336025"/>
              <a:gd name="connsiteX1" fmla="*/ 818744 w 1622828"/>
              <a:gd name="connsiteY1" fmla="*/ 1336025 h 1336025"/>
              <a:gd name="connsiteX2" fmla="*/ 794932 w 1622828"/>
              <a:gd name="connsiteY2" fmla="*/ 273476 h 1336025"/>
              <a:gd name="connsiteX0" fmla="*/ 794932 w 1052656"/>
              <a:gd name="connsiteY0" fmla="*/ 273476 h 1405065"/>
              <a:gd name="connsiteX1" fmla="*/ 1052597 w 1052656"/>
              <a:gd name="connsiteY1" fmla="*/ 1188491 h 1405065"/>
              <a:gd name="connsiteX2" fmla="*/ 818744 w 1052656"/>
              <a:gd name="connsiteY2" fmla="*/ 1336025 h 1405065"/>
              <a:gd name="connsiteX3" fmla="*/ 794932 w 1052656"/>
              <a:gd name="connsiteY3" fmla="*/ 273476 h 1405065"/>
              <a:gd name="connsiteX0" fmla="*/ 794932 w 1124078"/>
              <a:gd name="connsiteY0" fmla="*/ 273476 h 1366840"/>
              <a:gd name="connsiteX1" fmla="*/ 1124035 w 1124078"/>
              <a:gd name="connsiteY1" fmla="*/ 857497 h 1366840"/>
              <a:gd name="connsiteX2" fmla="*/ 818744 w 1124078"/>
              <a:gd name="connsiteY2" fmla="*/ 1336025 h 1366840"/>
              <a:gd name="connsiteX3" fmla="*/ 794932 w 1124078"/>
              <a:gd name="connsiteY3" fmla="*/ 273476 h 1366840"/>
              <a:gd name="connsiteX0" fmla="*/ 794932 w 1124078"/>
              <a:gd name="connsiteY0" fmla="*/ 275524 h 1357630"/>
              <a:gd name="connsiteX1" fmla="*/ 1124035 w 1124078"/>
              <a:gd name="connsiteY1" fmla="*/ 859545 h 1357630"/>
              <a:gd name="connsiteX2" fmla="*/ 818744 w 1124078"/>
              <a:gd name="connsiteY2" fmla="*/ 1326167 h 1357630"/>
              <a:gd name="connsiteX3" fmla="*/ 794932 w 1124078"/>
              <a:gd name="connsiteY3" fmla="*/ 275524 h 1357630"/>
              <a:gd name="connsiteX0" fmla="*/ 794932 w 1124120"/>
              <a:gd name="connsiteY0" fmla="*/ 275524 h 1326167"/>
              <a:gd name="connsiteX1" fmla="*/ 1124035 w 1124120"/>
              <a:gd name="connsiteY1" fmla="*/ 859545 h 1326167"/>
              <a:gd name="connsiteX2" fmla="*/ 818744 w 1124120"/>
              <a:gd name="connsiteY2" fmla="*/ 1326167 h 1326167"/>
              <a:gd name="connsiteX3" fmla="*/ 794932 w 1124120"/>
              <a:gd name="connsiteY3" fmla="*/ 275524 h 1326167"/>
              <a:gd name="connsiteX0" fmla="*/ 794932 w 1581254"/>
              <a:gd name="connsiteY0" fmla="*/ 275524 h 1326167"/>
              <a:gd name="connsiteX1" fmla="*/ 1581235 w 1581254"/>
              <a:gd name="connsiteY1" fmla="*/ 376151 h 1326167"/>
              <a:gd name="connsiteX2" fmla="*/ 818744 w 1581254"/>
              <a:gd name="connsiteY2" fmla="*/ 1326167 h 1326167"/>
              <a:gd name="connsiteX3" fmla="*/ 794932 w 1581254"/>
              <a:gd name="connsiteY3" fmla="*/ 275524 h 1326167"/>
              <a:gd name="connsiteX0" fmla="*/ 794932 w 1581254"/>
              <a:gd name="connsiteY0" fmla="*/ 275524 h 1326167"/>
              <a:gd name="connsiteX1" fmla="*/ 1581235 w 1581254"/>
              <a:gd name="connsiteY1" fmla="*/ 376151 h 1326167"/>
              <a:gd name="connsiteX2" fmla="*/ 818744 w 1581254"/>
              <a:gd name="connsiteY2" fmla="*/ 1326167 h 1326167"/>
              <a:gd name="connsiteX3" fmla="*/ 794932 w 1581254"/>
              <a:gd name="connsiteY3" fmla="*/ 275524 h 1326167"/>
              <a:gd name="connsiteX0" fmla="*/ 794932 w 1583464"/>
              <a:gd name="connsiteY0" fmla="*/ 275524 h 1326167"/>
              <a:gd name="connsiteX1" fmla="*/ 1581235 w 1583464"/>
              <a:gd name="connsiteY1" fmla="*/ 376151 h 1326167"/>
              <a:gd name="connsiteX2" fmla="*/ 818744 w 1583464"/>
              <a:gd name="connsiteY2" fmla="*/ 1326167 h 1326167"/>
              <a:gd name="connsiteX3" fmla="*/ 794932 w 1583464"/>
              <a:gd name="connsiteY3" fmla="*/ 275524 h 1326167"/>
              <a:gd name="connsiteX0" fmla="*/ 794932 w 1583403"/>
              <a:gd name="connsiteY0" fmla="*/ 275524 h 1326167"/>
              <a:gd name="connsiteX1" fmla="*/ 1581235 w 1583403"/>
              <a:gd name="connsiteY1" fmla="*/ 376151 h 1326167"/>
              <a:gd name="connsiteX2" fmla="*/ 818744 w 1583403"/>
              <a:gd name="connsiteY2" fmla="*/ 1326167 h 1326167"/>
              <a:gd name="connsiteX3" fmla="*/ 794932 w 1583403"/>
              <a:gd name="connsiteY3" fmla="*/ 275524 h 1326167"/>
              <a:gd name="connsiteX0" fmla="*/ 794932 w 1585458"/>
              <a:gd name="connsiteY0" fmla="*/ 275524 h 1326167"/>
              <a:gd name="connsiteX1" fmla="*/ 1581235 w 1585458"/>
              <a:gd name="connsiteY1" fmla="*/ 376151 h 1326167"/>
              <a:gd name="connsiteX2" fmla="*/ 818744 w 1585458"/>
              <a:gd name="connsiteY2" fmla="*/ 1326167 h 1326167"/>
              <a:gd name="connsiteX3" fmla="*/ 794932 w 1585458"/>
              <a:gd name="connsiteY3" fmla="*/ 275524 h 1326167"/>
              <a:gd name="connsiteX0" fmla="*/ 794932 w 1585458"/>
              <a:gd name="connsiteY0" fmla="*/ 275524 h 1326167"/>
              <a:gd name="connsiteX1" fmla="*/ 1581235 w 1585458"/>
              <a:gd name="connsiteY1" fmla="*/ 376151 h 1326167"/>
              <a:gd name="connsiteX2" fmla="*/ 818744 w 1585458"/>
              <a:gd name="connsiteY2" fmla="*/ 1326167 h 1326167"/>
              <a:gd name="connsiteX3" fmla="*/ 794932 w 1585458"/>
              <a:gd name="connsiteY3" fmla="*/ 275524 h 1326167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176407 w 966933"/>
              <a:gd name="connsiteY0" fmla="*/ 224049 h 1317209"/>
              <a:gd name="connsiteX1" fmla="*/ 962710 w 966933"/>
              <a:gd name="connsiteY1" fmla="*/ 324676 h 1317209"/>
              <a:gd name="connsiteX2" fmla="*/ 200219 w 966933"/>
              <a:gd name="connsiteY2" fmla="*/ 1274692 h 1317209"/>
              <a:gd name="connsiteX3" fmla="*/ 685 w 966933"/>
              <a:gd name="connsiteY3" fmla="*/ 1034290 h 1317209"/>
              <a:gd name="connsiteX4" fmla="*/ 176407 w 966933"/>
              <a:gd name="connsiteY4" fmla="*/ 224049 h 1317209"/>
              <a:gd name="connsiteX0" fmla="*/ 684731 w 1475257"/>
              <a:gd name="connsiteY0" fmla="*/ 224049 h 1317209"/>
              <a:gd name="connsiteX1" fmla="*/ 1471034 w 1475257"/>
              <a:gd name="connsiteY1" fmla="*/ 324676 h 1317209"/>
              <a:gd name="connsiteX2" fmla="*/ 708543 w 1475257"/>
              <a:gd name="connsiteY2" fmla="*/ 1274692 h 1317209"/>
              <a:gd name="connsiteX3" fmla="*/ 509009 w 1475257"/>
              <a:gd name="connsiteY3" fmla="*/ 1034290 h 1317209"/>
              <a:gd name="connsiteX4" fmla="*/ 684731 w 1475257"/>
              <a:gd name="connsiteY4" fmla="*/ 224049 h 1317209"/>
              <a:gd name="connsiteX0" fmla="*/ 684731 w 1475257"/>
              <a:gd name="connsiteY0" fmla="*/ 224049 h 1303747"/>
              <a:gd name="connsiteX1" fmla="*/ 1471034 w 1475257"/>
              <a:gd name="connsiteY1" fmla="*/ 324676 h 1303747"/>
              <a:gd name="connsiteX2" fmla="*/ 708543 w 1475257"/>
              <a:gd name="connsiteY2" fmla="*/ 1274692 h 1303747"/>
              <a:gd name="connsiteX3" fmla="*/ 509009 w 1475257"/>
              <a:gd name="connsiteY3" fmla="*/ 1034290 h 1303747"/>
              <a:gd name="connsiteX4" fmla="*/ 684731 w 1475257"/>
              <a:gd name="connsiteY4" fmla="*/ 224049 h 1303747"/>
              <a:gd name="connsiteX0" fmla="*/ 684731 w 1475257"/>
              <a:gd name="connsiteY0" fmla="*/ 224049 h 1274692"/>
              <a:gd name="connsiteX1" fmla="*/ 1471034 w 1475257"/>
              <a:gd name="connsiteY1" fmla="*/ 324676 h 1274692"/>
              <a:gd name="connsiteX2" fmla="*/ 708543 w 1475257"/>
              <a:gd name="connsiteY2" fmla="*/ 1274692 h 1274692"/>
              <a:gd name="connsiteX3" fmla="*/ 509009 w 1475257"/>
              <a:gd name="connsiteY3" fmla="*/ 1034290 h 1274692"/>
              <a:gd name="connsiteX4" fmla="*/ 684731 w 1475257"/>
              <a:gd name="connsiteY4" fmla="*/ 224049 h 1274692"/>
              <a:gd name="connsiteX0" fmla="*/ 684731 w 1475257"/>
              <a:gd name="connsiteY0" fmla="*/ 224049 h 1274692"/>
              <a:gd name="connsiteX1" fmla="*/ 1471034 w 1475257"/>
              <a:gd name="connsiteY1" fmla="*/ 324676 h 1274692"/>
              <a:gd name="connsiteX2" fmla="*/ 708543 w 1475257"/>
              <a:gd name="connsiteY2" fmla="*/ 1274692 h 1274692"/>
              <a:gd name="connsiteX3" fmla="*/ 509009 w 1475257"/>
              <a:gd name="connsiteY3" fmla="*/ 1034290 h 1274692"/>
              <a:gd name="connsiteX4" fmla="*/ 684731 w 1475257"/>
              <a:gd name="connsiteY4" fmla="*/ 224049 h 1274692"/>
              <a:gd name="connsiteX0" fmla="*/ 702700 w 1493226"/>
              <a:gd name="connsiteY0" fmla="*/ 224049 h 1274692"/>
              <a:gd name="connsiteX1" fmla="*/ 1489003 w 1493226"/>
              <a:gd name="connsiteY1" fmla="*/ 324676 h 1274692"/>
              <a:gd name="connsiteX2" fmla="*/ 726512 w 1493226"/>
              <a:gd name="connsiteY2" fmla="*/ 1274692 h 1274692"/>
              <a:gd name="connsiteX3" fmla="*/ 503166 w 1493226"/>
              <a:gd name="connsiteY3" fmla="*/ 1041434 h 1274692"/>
              <a:gd name="connsiteX4" fmla="*/ 702700 w 1493226"/>
              <a:gd name="connsiteY4" fmla="*/ 224049 h 1274692"/>
              <a:gd name="connsiteX0" fmla="*/ 745635 w 1536161"/>
              <a:gd name="connsiteY0" fmla="*/ 229547 h 1280190"/>
              <a:gd name="connsiteX1" fmla="*/ 1531938 w 1536161"/>
              <a:gd name="connsiteY1" fmla="*/ 330174 h 1280190"/>
              <a:gd name="connsiteX2" fmla="*/ 769447 w 1536161"/>
              <a:gd name="connsiteY2" fmla="*/ 1280190 h 1280190"/>
              <a:gd name="connsiteX3" fmla="*/ 546101 w 1536161"/>
              <a:gd name="connsiteY3" fmla="*/ 1046932 h 1280190"/>
              <a:gd name="connsiteX4" fmla="*/ 745635 w 1536161"/>
              <a:gd name="connsiteY4" fmla="*/ 229547 h 1280190"/>
              <a:gd name="connsiteX0" fmla="*/ 781577 w 1572103"/>
              <a:gd name="connsiteY0" fmla="*/ 224049 h 1274692"/>
              <a:gd name="connsiteX1" fmla="*/ 1567880 w 1572103"/>
              <a:gd name="connsiteY1" fmla="*/ 324676 h 1274692"/>
              <a:gd name="connsiteX2" fmla="*/ 805389 w 1572103"/>
              <a:gd name="connsiteY2" fmla="*/ 1274692 h 1274692"/>
              <a:gd name="connsiteX3" fmla="*/ 582043 w 1572103"/>
              <a:gd name="connsiteY3" fmla="*/ 1041434 h 1274692"/>
              <a:gd name="connsiteX4" fmla="*/ 781577 w 1572103"/>
              <a:gd name="connsiteY4" fmla="*/ 224049 h 1274692"/>
              <a:gd name="connsiteX0" fmla="*/ 794643 w 1585169"/>
              <a:gd name="connsiteY0" fmla="*/ 224238 h 1274881"/>
              <a:gd name="connsiteX1" fmla="*/ 1580946 w 1585169"/>
              <a:gd name="connsiteY1" fmla="*/ 324865 h 1274881"/>
              <a:gd name="connsiteX2" fmla="*/ 818455 w 1585169"/>
              <a:gd name="connsiteY2" fmla="*/ 1274881 h 1274881"/>
              <a:gd name="connsiteX3" fmla="*/ 595109 w 1585169"/>
              <a:gd name="connsiteY3" fmla="*/ 1041623 h 1274881"/>
              <a:gd name="connsiteX4" fmla="*/ 794643 w 1585169"/>
              <a:gd name="connsiteY4" fmla="*/ 224238 h 1274881"/>
              <a:gd name="connsiteX0" fmla="*/ 794643 w 1585169"/>
              <a:gd name="connsiteY0" fmla="*/ 232788 h 1283431"/>
              <a:gd name="connsiteX1" fmla="*/ 1580946 w 1585169"/>
              <a:gd name="connsiteY1" fmla="*/ 333415 h 1283431"/>
              <a:gd name="connsiteX2" fmla="*/ 818455 w 1585169"/>
              <a:gd name="connsiteY2" fmla="*/ 1283431 h 1283431"/>
              <a:gd name="connsiteX3" fmla="*/ 595109 w 1585169"/>
              <a:gd name="connsiteY3" fmla="*/ 1050173 h 1283431"/>
              <a:gd name="connsiteX4" fmla="*/ 794643 w 1585169"/>
              <a:gd name="connsiteY4" fmla="*/ 232788 h 1283431"/>
              <a:gd name="connsiteX0" fmla="*/ 794643 w 1585169"/>
              <a:gd name="connsiteY0" fmla="*/ 230779 h 1281422"/>
              <a:gd name="connsiteX1" fmla="*/ 1580946 w 1585169"/>
              <a:gd name="connsiteY1" fmla="*/ 331406 h 1281422"/>
              <a:gd name="connsiteX2" fmla="*/ 818455 w 1585169"/>
              <a:gd name="connsiteY2" fmla="*/ 1281422 h 1281422"/>
              <a:gd name="connsiteX3" fmla="*/ 595109 w 1585169"/>
              <a:gd name="connsiteY3" fmla="*/ 1048164 h 1281422"/>
              <a:gd name="connsiteX4" fmla="*/ 794643 w 1585169"/>
              <a:gd name="connsiteY4" fmla="*/ 230779 h 1281422"/>
              <a:gd name="connsiteX0" fmla="*/ 794643 w 1585114"/>
              <a:gd name="connsiteY0" fmla="*/ 230779 h 1286184"/>
              <a:gd name="connsiteX1" fmla="*/ 1580946 w 1585114"/>
              <a:gd name="connsiteY1" fmla="*/ 331406 h 1286184"/>
              <a:gd name="connsiteX2" fmla="*/ 808930 w 1585114"/>
              <a:gd name="connsiteY2" fmla="*/ 1286184 h 1286184"/>
              <a:gd name="connsiteX3" fmla="*/ 595109 w 1585114"/>
              <a:gd name="connsiteY3" fmla="*/ 1048164 h 1286184"/>
              <a:gd name="connsiteX4" fmla="*/ 794643 w 1585114"/>
              <a:gd name="connsiteY4" fmla="*/ 230779 h 1286184"/>
              <a:gd name="connsiteX0" fmla="*/ 794643 w 1585114"/>
              <a:gd name="connsiteY0" fmla="*/ 230779 h 1286184"/>
              <a:gd name="connsiteX1" fmla="*/ 1580946 w 1585114"/>
              <a:gd name="connsiteY1" fmla="*/ 331406 h 1286184"/>
              <a:gd name="connsiteX2" fmla="*/ 808930 w 1585114"/>
              <a:gd name="connsiteY2" fmla="*/ 1286184 h 1286184"/>
              <a:gd name="connsiteX3" fmla="*/ 595109 w 1585114"/>
              <a:gd name="connsiteY3" fmla="*/ 1048164 h 1286184"/>
              <a:gd name="connsiteX4" fmla="*/ 794643 w 1585114"/>
              <a:gd name="connsiteY4" fmla="*/ 230779 h 1286184"/>
              <a:gd name="connsiteX0" fmla="*/ 794643 w 1585182"/>
              <a:gd name="connsiteY0" fmla="*/ 230779 h 1286184"/>
              <a:gd name="connsiteX1" fmla="*/ 1580946 w 1585182"/>
              <a:gd name="connsiteY1" fmla="*/ 331406 h 1286184"/>
              <a:gd name="connsiteX2" fmla="*/ 808930 w 1585182"/>
              <a:gd name="connsiteY2" fmla="*/ 1286184 h 1286184"/>
              <a:gd name="connsiteX3" fmla="*/ 595109 w 1585182"/>
              <a:gd name="connsiteY3" fmla="*/ 1048164 h 1286184"/>
              <a:gd name="connsiteX4" fmla="*/ 794643 w 1585182"/>
              <a:gd name="connsiteY4" fmla="*/ 230779 h 1286184"/>
              <a:gd name="connsiteX0" fmla="*/ 794643 w 1585182"/>
              <a:gd name="connsiteY0" fmla="*/ 238275 h 1293680"/>
              <a:gd name="connsiteX1" fmla="*/ 1580946 w 1585182"/>
              <a:gd name="connsiteY1" fmla="*/ 338902 h 1293680"/>
              <a:gd name="connsiteX2" fmla="*/ 808930 w 1585182"/>
              <a:gd name="connsiteY2" fmla="*/ 1293680 h 1293680"/>
              <a:gd name="connsiteX3" fmla="*/ 595109 w 1585182"/>
              <a:gd name="connsiteY3" fmla="*/ 1055660 h 1293680"/>
              <a:gd name="connsiteX4" fmla="*/ 794643 w 1585182"/>
              <a:gd name="connsiteY4" fmla="*/ 238275 h 1293680"/>
              <a:gd name="connsiteX0" fmla="*/ 794643 w 1585182"/>
              <a:gd name="connsiteY0" fmla="*/ 228355 h 1283760"/>
              <a:gd name="connsiteX1" fmla="*/ 1580946 w 1585182"/>
              <a:gd name="connsiteY1" fmla="*/ 328982 h 1283760"/>
              <a:gd name="connsiteX2" fmla="*/ 808930 w 1585182"/>
              <a:gd name="connsiteY2" fmla="*/ 1283760 h 1283760"/>
              <a:gd name="connsiteX3" fmla="*/ 595109 w 1585182"/>
              <a:gd name="connsiteY3" fmla="*/ 1045740 h 1283760"/>
              <a:gd name="connsiteX4" fmla="*/ 794643 w 1585182"/>
              <a:gd name="connsiteY4" fmla="*/ 228355 h 1283760"/>
              <a:gd name="connsiteX0" fmla="*/ 802032 w 1592571"/>
              <a:gd name="connsiteY0" fmla="*/ 228355 h 1283760"/>
              <a:gd name="connsiteX1" fmla="*/ 1588335 w 1592571"/>
              <a:gd name="connsiteY1" fmla="*/ 328982 h 1283760"/>
              <a:gd name="connsiteX2" fmla="*/ 816319 w 1592571"/>
              <a:gd name="connsiteY2" fmla="*/ 1283760 h 1283760"/>
              <a:gd name="connsiteX3" fmla="*/ 602498 w 1592571"/>
              <a:gd name="connsiteY3" fmla="*/ 1045740 h 1283760"/>
              <a:gd name="connsiteX4" fmla="*/ 802032 w 1592571"/>
              <a:gd name="connsiteY4" fmla="*/ 228355 h 1283760"/>
              <a:gd name="connsiteX0" fmla="*/ 807141 w 1590536"/>
              <a:gd name="connsiteY0" fmla="*/ 224136 h 1286685"/>
              <a:gd name="connsiteX1" fmla="*/ 1586300 w 1590536"/>
              <a:gd name="connsiteY1" fmla="*/ 331907 h 1286685"/>
              <a:gd name="connsiteX2" fmla="*/ 814284 w 1590536"/>
              <a:gd name="connsiteY2" fmla="*/ 1286685 h 1286685"/>
              <a:gd name="connsiteX3" fmla="*/ 600463 w 1590536"/>
              <a:gd name="connsiteY3" fmla="*/ 1048665 h 1286685"/>
              <a:gd name="connsiteX4" fmla="*/ 807141 w 1590536"/>
              <a:gd name="connsiteY4" fmla="*/ 224136 h 1286685"/>
              <a:gd name="connsiteX0" fmla="*/ 796582 w 1579977"/>
              <a:gd name="connsiteY0" fmla="*/ 224136 h 1286685"/>
              <a:gd name="connsiteX1" fmla="*/ 1575741 w 1579977"/>
              <a:gd name="connsiteY1" fmla="*/ 331907 h 1286685"/>
              <a:gd name="connsiteX2" fmla="*/ 803725 w 1579977"/>
              <a:gd name="connsiteY2" fmla="*/ 1286685 h 1286685"/>
              <a:gd name="connsiteX3" fmla="*/ 589904 w 1579977"/>
              <a:gd name="connsiteY3" fmla="*/ 1048665 h 1286685"/>
              <a:gd name="connsiteX4" fmla="*/ 796582 w 1579977"/>
              <a:gd name="connsiteY4" fmla="*/ 224136 h 128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977" h="1286685">
                <a:moveTo>
                  <a:pt x="796582" y="224136"/>
                </a:moveTo>
                <a:cubicBezTo>
                  <a:pt x="852227" y="59054"/>
                  <a:pt x="1383652" y="-233326"/>
                  <a:pt x="1575741" y="331907"/>
                </a:cubicBezTo>
                <a:cubicBezTo>
                  <a:pt x="1639242" y="892379"/>
                  <a:pt x="970495" y="922457"/>
                  <a:pt x="803725" y="1286685"/>
                </a:cubicBezTo>
                <a:cubicBezTo>
                  <a:pt x="724747" y="1160083"/>
                  <a:pt x="712935" y="1152335"/>
                  <a:pt x="589904" y="1048665"/>
                </a:cubicBezTo>
                <a:cubicBezTo>
                  <a:pt x="-645172" y="485414"/>
                  <a:pt x="377085" y="-412054"/>
                  <a:pt x="796582" y="224136"/>
                </a:cubicBezTo>
                <a:close/>
              </a:path>
            </a:pathLst>
          </a:custGeom>
          <a:solidFill>
            <a:srgbClr val="C8BBE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D4C8EC"/>
              </a:solidFill>
            </a:endParaRPr>
          </a:p>
        </p:txBody>
      </p:sp>
      <p:sp>
        <p:nvSpPr>
          <p:cNvPr id="43" name="Megaidea.Net"/>
          <p:cNvSpPr/>
          <p:nvPr/>
        </p:nvSpPr>
        <p:spPr>
          <a:xfrm>
            <a:off x="520307" y="2250725"/>
            <a:ext cx="510963" cy="421772"/>
          </a:xfrm>
          <a:custGeom>
            <a:avLst/>
            <a:gdLst>
              <a:gd name="connsiteX0" fmla="*/ 805481 w 1610961"/>
              <a:gd name="connsiteY0" fmla="*/ 312115 h 1248458"/>
              <a:gd name="connsiteX1" fmla="*/ 805481 w 1610961"/>
              <a:gd name="connsiteY1" fmla="*/ 1248458 h 1248458"/>
              <a:gd name="connsiteX2" fmla="*/ 805481 w 1610961"/>
              <a:gd name="connsiteY2" fmla="*/ 312115 h 1248458"/>
              <a:gd name="connsiteX0" fmla="*/ 806414 w 1622716"/>
              <a:gd name="connsiteY0" fmla="*/ 283128 h 1290909"/>
              <a:gd name="connsiteX1" fmla="*/ 813557 w 1622716"/>
              <a:gd name="connsiteY1" fmla="*/ 1290909 h 1290909"/>
              <a:gd name="connsiteX2" fmla="*/ 806414 w 1622716"/>
              <a:gd name="connsiteY2" fmla="*/ 283128 h 1290909"/>
              <a:gd name="connsiteX0" fmla="*/ 806414 w 1622716"/>
              <a:gd name="connsiteY0" fmla="*/ 275525 h 1326168"/>
              <a:gd name="connsiteX1" fmla="*/ 813557 w 1622716"/>
              <a:gd name="connsiteY1" fmla="*/ 1326168 h 1326168"/>
              <a:gd name="connsiteX2" fmla="*/ 806414 w 1622716"/>
              <a:gd name="connsiteY2" fmla="*/ 275525 h 1326168"/>
              <a:gd name="connsiteX0" fmla="*/ 794932 w 1622828"/>
              <a:gd name="connsiteY0" fmla="*/ 273476 h 1336025"/>
              <a:gd name="connsiteX1" fmla="*/ 818744 w 1622828"/>
              <a:gd name="connsiteY1" fmla="*/ 1336025 h 1336025"/>
              <a:gd name="connsiteX2" fmla="*/ 794932 w 1622828"/>
              <a:gd name="connsiteY2" fmla="*/ 273476 h 1336025"/>
              <a:gd name="connsiteX0" fmla="*/ 794932 w 1052656"/>
              <a:gd name="connsiteY0" fmla="*/ 273476 h 1405065"/>
              <a:gd name="connsiteX1" fmla="*/ 1052597 w 1052656"/>
              <a:gd name="connsiteY1" fmla="*/ 1188491 h 1405065"/>
              <a:gd name="connsiteX2" fmla="*/ 818744 w 1052656"/>
              <a:gd name="connsiteY2" fmla="*/ 1336025 h 1405065"/>
              <a:gd name="connsiteX3" fmla="*/ 794932 w 1052656"/>
              <a:gd name="connsiteY3" fmla="*/ 273476 h 1405065"/>
              <a:gd name="connsiteX0" fmla="*/ 794932 w 1124078"/>
              <a:gd name="connsiteY0" fmla="*/ 273476 h 1366840"/>
              <a:gd name="connsiteX1" fmla="*/ 1124035 w 1124078"/>
              <a:gd name="connsiteY1" fmla="*/ 857497 h 1366840"/>
              <a:gd name="connsiteX2" fmla="*/ 818744 w 1124078"/>
              <a:gd name="connsiteY2" fmla="*/ 1336025 h 1366840"/>
              <a:gd name="connsiteX3" fmla="*/ 794932 w 1124078"/>
              <a:gd name="connsiteY3" fmla="*/ 273476 h 1366840"/>
              <a:gd name="connsiteX0" fmla="*/ 794932 w 1124078"/>
              <a:gd name="connsiteY0" fmla="*/ 275524 h 1357630"/>
              <a:gd name="connsiteX1" fmla="*/ 1124035 w 1124078"/>
              <a:gd name="connsiteY1" fmla="*/ 859545 h 1357630"/>
              <a:gd name="connsiteX2" fmla="*/ 818744 w 1124078"/>
              <a:gd name="connsiteY2" fmla="*/ 1326167 h 1357630"/>
              <a:gd name="connsiteX3" fmla="*/ 794932 w 1124078"/>
              <a:gd name="connsiteY3" fmla="*/ 275524 h 1357630"/>
              <a:gd name="connsiteX0" fmla="*/ 794932 w 1124120"/>
              <a:gd name="connsiteY0" fmla="*/ 275524 h 1326167"/>
              <a:gd name="connsiteX1" fmla="*/ 1124035 w 1124120"/>
              <a:gd name="connsiteY1" fmla="*/ 859545 h 1326167"/>
              <a:gd name="connsiteX2" fmla="*/ 818744 w 1124120"/>
              <a:gd name="connsiteY2" fmla="*/ 1326167 h 1326167"/>
              <a:gd name="connsiteX3" fmla="*/ 794932 w 1124120"/>
              <a:gd name="connsiteY3" fmla="*/ 275524 h 1326167"/>
              <a:gd name="connsiteX0" fmla="*/ 794932 w 1581254"/>
              <a:gd name="connsiteY0" fmla="*/ 275524 h 1326167"/>
              <a:gd name="connsiteX1" fmla="*/ 1581235 w 1581254"/>
              <a:gd name="connsiteY1" fmla="*/ 376151 h 1326167"/>
              <a:gd name="connsiteX2" fmla="*/ 818744 w 1581254"/>
              <a:gd name="connsiteY2" fmla="*/ 1326167 h 1326167"/>
              <a:gd name="connsiteX3" fmla="*/ 794932 w 1581254"/>
              <a:gd name="connsiteY3" fmla="*/ 275524 h 1326167"/>
              <a:gd name="connsiteX0" fmla="*/ 794932 w 1581254"/>
              <a:gd name="connsiteY0" fmla="*/ 275524 h 1326167"/>
              <a:gd name="connsiteX1" fmla="*/ 1581235 w 1581254"/>
              <a:gd name="connsiteY1" fmla="*/ 376151 h 1326167"/>
              <a:gd name="connsiteX2" fmla="*/ 818744 w 1581254"/>
              <a:gd name="connsiteY2" fmla="*/ 1326167 h 1326167"/>
              <a:gd name="connsiteX3" fmla="*/ 794932 w 1581254"/>
              <a:gd name="connsiteY3" fmla="*/ 275524 h 1326167"/>
              <a:gd name="connsiteX0" fmla="*/ 794932 w 1583464"/>
              <a:gd name="connsiteY0" fmla="*/ 275524 h 1326167"/>
              <a:gd name="connsiteX1" fmla="*/ 1581235 w 1583464"/>
              <a:gd name="connsiteY1" fmla="*/ 376151 h 1326167"/>
              <a:gd name="connsiteX2" fmla="*/ 818744 w 1583464"/>
              <a:gd name="connsiteY2" fmla="*/ 1326167 h 1326167"/>
              <a:gd name="connsiteX3" fmla="*/ 794932 w 1583464"/>
              <a:gd name="connsiteY3" fmla="*/ 275524 h 1326167"/>
              <a:gd name="connsiteX0" fmla="*/ 794932 w 1583403"/>
              <a:gd name="connsiteY0" fmla="*/ 275524 h 1326167"/>
              <a:gd name="connsiteX1" fmla="*/ 1581235 w 1583403"/>
              <a:gd name="connsiteY1" fmla="*/ 376151 h 1326167"/>
              <a:gd name="connsiteX2" fmla="*/ 818744 w 1583403"/>
              <a:gd name="connsiteY2" fmla="*/ 1326167 h 1326167"/>
              <a:gd name="connsiteX3" fmla="*/ 794932 w 1583403"/>
              <a:gd name="connsiteY3" fmla="*/ 275524 h 1326167"/>
              <a:gd name="connsiteX0" fmla="*/ 794932 w 1585458"/>
              <a:gd name="connsiteY0" fmla="*/ 275524 h 1326167"/>
              <a:gd name="connsiteX1" fmla="*/ 1581235 w 1585458"/>
              <a:gd name="connsiteY1" fmla="*/ 376151 h 1326167"/>
              <a:gd name="connsiteX2" fmla="*/ 818744 w 1585458"/>
              <a:gd name="connsiteY2" fmla="*/ 1326167 h 1326167"/>
              <a:gd name="connsiteX3" fmla="*/ 794932 w 1585458"/>
              <a:gd name="connsiteY3" fmla="*/ 275524 h 1326167"/>
              <a:gd name="connsiteX0" fmla="*/ 794932 w 1585458"/>
              <a:gd name="connsiteY0" fmla="*/ 275524 h 1326167"/>
              <a:gd name="connsiteX1" fmla="*/ 1581235 w 1585458"/>
              <a:gd name="connsiteY1" fmla="*/ 376151 h 1326167"/>
              <a:gd name="connsiteX2" fmla="*/ 818744 w 1585458"/>
              <a:gd name="connsiteY2" fmla="*/ 1326167 h 1326167"/>
              <a:gd name="connsiteX3" fmla="*/ 794932 w 1585458"/>
              <a:gd name="connsiteY3" fmla="*/ 275524 h 1326167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176407 w 966933"/>
              <a:gd name="connsiteY0" fmla="*/ 224049 h 1317209"/>
              <a:gd name="connsiteX1" fmla="*/ 962710 w 966933"/>
              <a:gd name="connsiteY1" fmla="*/ 324676 h 1317209"/>
              <a:gd name="connsiteX2" fmla="*/ 200219 w 966933"/>
              <a:gd name="connsiteY2" fmla="*/ 1274692 h 1317209"/>
              <a:gd name="connsiteX3" fmla="*/ 685 w 966933"/>
              <a:gd name="connsiteY3" fmla="*/ 1034290 h 1317209"/>
              <a:gd name="connsiteX4" fmla="*/ 176407 w 966933"/>
              <a:gd name="connsiteY4" fmla="*/ 224049 h 1317209"/>
              <a:gd name="connsiteX0" fmla="*/ 684731 w 1475257"/>
              <a:gd name="connsiteY0" fmla="*/ 224049 h 1317209"/>
              <a:gd name="connsiteX1" fmla="*/ 1471034 w 1475257"/>
              <a:gd name="connsiteY1" fmla="*/ 324676 h 1317209"/>
              <a:gd name="connsiteX2" fmla="*/ 708543 w 1475257"/>
              <a:gd name="connsiteY2" fmla="*/ 1274692 h 1317209"/>
              <a:gd name="connsiteX3" fmla="*/ 509009 w 1475257"/>
              <a:gd name="connsiteY3" fmla="*/ 1034290 h 1317209"/>
              <a:gd name="connsiteX4" fmla="*/ 684731 w 1475257"/>
              <a:gd name="connsiteY4" fmla="*/ 224049 h 1317209"/>
              <a:gd name="connsiteX0" fmla="*/ 684731 w 1475257"/>
              <a:gd name="connsiteY0" fmla="*/ 224049 h 1303747"/>
              <a:gd name="connsiteX1" fmla="*/ 1471034 w 1475257"/>
              <a:gd name="connsiteY1" fmla="*/ 324676 h 1303747"/>
              <a:gd name="connsiteX2" fmla="*/ 708543 w 1475257"/>
              <a:gd name="connsiteY2" fmla="*/ 1274692 h 1303747"/>
              <a:gd name="connsiteX3" fmla="*/ 509009 w 1475257"/>
              <a:gd name="connsiteY3" fmla="*/ 1034290 h 1303747"/>
              <a:gd name="connsiteX4" fmla="*/ 684731 w 1475257"/>
              <a:gd name="connsiteY4" fmla="*/ 224049 h 1303747"/>
              <a:gd name="connsiteX0" fmla="*/ 684731 w 1475257"/>
              <a:gd name="connsiteY0" fmla="*/ 224049 h 1274692"/>
              <a:gd name="connsiteX1" fmla="*/ 1471034 w 1475257"/>
              <a:gd name="connsiteY1" fmla="*/ 324676 h 1274692"/>
              <a:gd name="connsiteX2" fmla="*/ 708543 w 1475257"/>
              <a:gd name="connsiteY2" fmla="*/ 1274692 h 1274692"/>
              <a:gd name="connsiteX3" fmla="*/ 509009 w 1475257"/>
              <a:gd name="connsiteY3" fmla="*/ 1034290 h 1274692"/>
              <a:gd name="connsiteX4" fmla="*/ 684731 w 1475257"/>
              <a:gd name="connsiteY4" fmla="*/ 224049 h 1274692"/>
              <a:gd name="connsiteX0" fmla="*/ 684731 w 1475257"/>
              <a:gd name="connsiteY0" fmla="*/ 224049 h 1274692"/>
              <a:gd name="connsiteX1" fmla="*/ 1471034 w 1475257"/>
              <a:gd name="connsiteY1" fmla="*/ 324676 h 1274692"/>
              <a:gd name="connsiteX2" fmla="*/ 708543 w 1475257"/>
              <a:gd name="connsiteY2" fmla="*/ 1274692 h 1274692"/>
              <a:gd name="connsiteX3" fmla="*/ 509009 w 1475257"/>
              <a:gd name="connsiteY3" fmla="*/ 1034290 h 1274692"/>
              <a:gd name="connsiteX4" fmla="*/ 684731 w 1475257"/>
              <a:gd name="connsiteY4" fmla="*/ 224049 h 1274692"/>
              <a:gd name="connsiteX0" fmla="*/ 702700 w 1493226"/>
              <a:gd name="connsiteY0" fmla="*/ 224049 h 1274692"/>
              <a:gd name="connsiteX1" fmla="*/ 1489003 w 1493226"/>
              <a:gd name="connsiteY1" fmla="*/ 324676 h 1274692"/>
              <a:gd name="connsiteX2" fmla="*/ 726512 w 1493226"/>
              <a:gd name="connsiteY2" fmla="*/ 1274692 h 1274692"/>
              <a:gd name="connsiteX3" fmla="*/ 503166 w 1493226"/>
              <a:gd name="connsiteY3" fmla="*/ 1041434 h 1274692"/>
              <a:gd name="connsiteX4" fmla="*/ 702700 w 1493226"/>
              <a:gd name="connsiteY4" fmla="*/ 224049 h 1274692"/>
              <a:gd name="connsiteX0" fmla="*/ 745635 w 1536161"/>
              <a:gd name="connsiteY0" fmla="*/ 229547 h 1280190"/>
              <a:gd name="connsiteX1" fmla="*/ 1531938 w 1536161"/>
              <a:gd name="connsiteY1" fmla="*/ 330174 h 1280190"/>
              <a:gd name="connsiteX2" fmla="*/ 769447 w 1536161"/>
              <a:gd name="connsiteY2" fmla="*/ 1280190 h 1280190"/>
              <a:gd name="connsiteX3" fmla="*/ 546101 w 1536161"/>
              <a:gd name="connsiteY3" fmla="*/ 1046932 h 1280190"/>
              <a:gd name="connsiteX4" fmla="*/ 745635 w 1536161"/>
              <a:gd name="connsiteY4" fmla="*/ 229547 h 1280190"/>
              <a:gd name="connsiteX0" fmla="*/ 781577 w 1572103"/>
              <a:gd name="connsiteY0" fmla="*/ 224049 h 1274692"/>
              <a:gd name="connsiteX1" fmla="*/ 1567880 w 1572103"/>
              <a:gd name="connsiteY1" fmla="*/ 324676 h 1274692"/>
              <a:gd name="connsiteX2" fmla="*/ 805389 w 1572103"/>
              <a:gd name="connsiteY2" fmla="*/ 1274692 h 1274692"/>
              <a:gd name="connsiteX3" fmla="*/ 582043 w 1572103"/>
              <a:gd name="connsiteY3" fmla="*/ 1041434 h 1274692"/>
              <a:gd name="connsiteX4" fmla="*/ 781577 w 1572103"/>
              <a:gd name="connsiteY4" fmla="*/ 224049 h 1274692"/>
              <a:gd name="connsiteX0" fmla="*/ 794643 w 1585169"/>
              <a:gd name="connsiteY0" fmla="*/ 224238 h 1274881"/>
              <a:gd name="connsiteX1" fmla="*/ 1580946 w 1585169"/>
              <a:gd name="connsiteY1" fmla="*/ 324865 h 1274881"/>
              <a:gd name="connsiteX2" fmla="*/ 818455 w 1585169"/>
              <a:gd name="connsiteY2" fmla="*/ 1274881 h 1274881"/>
              <a:gd name="connsiteX3" fmla="*/ 595109 w 1585169"/>
              <a:gd name="connsiteY3" fmla="*/ 1041623 h 1274881"/>
              <a:gd name="connsiteX4" fmla="*/ 794643 w 1585169"/>
              <a:gd name="connsiteY4" fmla="*/ 224238 h 1274881"/>
              <a:gd name="connsiteX0" fmla="*/ 794643 w 1585169"/>
              <a:gd name="connsiteY0" fmla="*/ 232788 h 1283431"/>
              <a:gd name="connsiteX1" fmla="*/ 1580946 w 1585169"/>
              <a:gd name="connsiteY1" fmla="*/ 333415 h 1283431"/>
              <a:gd name="connsiteX2" fmla="*/ 818455 w 1585169"/>
              <a:gd name="connsiteY2" fmla="*/ 1283431 h 1283431"/>
              <a:gd name="connsiteX3" fmla="*/ 595109 w 1585169"/>
              <a:gd name="connsiteY3" fmla="*/ 1050173 h 1283431"/>
              <a:gd name="connsiteX4" fmla="*/ 794643 w 1585169"/>
              <a:gd name="connsiteY4" fmla="*/ 232788 h 1283431"/>
              <a:gd name="connsiteX0" fmla="*/ 794643 w 1585169"/>
              <a:gd name="connsiteY0" fmla="*/ 230779 h 1281422"/>
              <a:gd name="connsiteX1" fmla="*/ 1580946 w 1585169"/>
              <a:gd name="connsiteY1" fmla="*/ 331406 h 1281422"/>
              <a:gd name="connsiteX2" fmla="*/ 818455 w 1585169"/>
              <a:gd name="connsiteY2" fmla="*/ 1281422 h 1281422"/>
              <a:gd name="connsiteX3" fmla="*/ 595109 w 1585169"/>
              <a:gd name="connsiteY3" fmla="*/ 1048164 h 1281422"/>
              <a:gd name="connsiteX4" fmla="*/ 794643 w 1585169"/>
              <a:gd name="connsiteY4" fmla="*/ 230779 h 1281422"/>
              <a:gd name="connsiteX0" fmla="*/ 794643 w 1585114"/>
              <a:gd name="connsiteY0" fmla="*/ 230779 h 1286184"/>
              <a:gd name="connsiteX1" fmla="*/ 1580946 w 1585114"/>
              <a:gd name="connsiteY1" fmla="*/ 331406 h 1286184"/>
              <a:gd name="connsiteX2" fmla="*/ 808930 w 1585114"/>
              <a:gd name="connsiteY2" fmla="*/ 1286184 h 1286184"/>
              <a:gd name="connsiteX3" fmla="*/ 595109 w 1585114"/>
              <a:gd name="connsiteY3" fmla="*/ 1048164 h 1286184"/>
              <a:gd name="connsiteX4" fmla="*/ 794643 w 1585114"/>
              <a:gd name="connsiteY4" fmla="*/ 230779 h 1286184"/>
              <a:gd name="connsiteX0" fmla="*/ 794643 w 1585114"/>
              <a:gd name="connsiteY0" fmla="*/ 230779 h 1286184"/>
              <a:gd name="connsiteX1" fmla="*/ 1580946 w 1585114"/>
              <a:gd name="connsiteY1" fmla="*/ 331406 h 1286184"/>
              <a:gd name="connsiteX2" fmla="*/ 808930 w 1585114"/>
              <a:gd name="connsiteY2" fmla="*/ 1286184 h 1286184"/>
              <a:gd name="connsiteX3" fmla="*/ 595109 w 1585114"/>
              <a:gd name="connsiteY3" fmla="*/ 1048164 h 1286184"/>
              <a:gd name="connsiteX4" fmla="*/ 794643 w 1585114"/>
              <a:gd name="connsiteY4" fmla="*/ 230779 h 1286184"/>
              <a:gd name="connsiteX0" fmla="*/ 794643 w 1585182"/>
              <a:gd name="connsiteY0" fmla="*/ 230779 h 1286184"/>
              <a:gd name="connsiteX1" fmla="*/ 1580946 w 1585182"/>
              <a:gd name="connsiteY1" fmla="*/ 331406 h 1286184"/>
              <a:gd name="connsiteX2" fmla="*/ 808930 w 1585182"/>
              <a:gd name="connsiteY2" fmla="*/ 1286184 h 1286184"/>
              <a:gd name="connsiteX3" fmla="*/ 595109 w 1585182"/>
              <a:gd name="connsiteY3" fmla="*/ 1048164 h 1286184"/>
              <a:gd name="connsiteX4" fmla="*/ 794643 w 1585182"/>
              <a:gd name="connsiteY4" fmla="*/ 230779 h 1286184"/>
              <a:gd name="connsiteX0" fmla="*/ 794643 w 1585182"/>
              <a:gd name="connsiteY0" fmla="*/ 238275 h 1293680"/>
              <a:gd name="connsiteX1" fmla="*/ 1580946 w 1585182"/>
              <a:gd name="connsiteY1" fmla="*/ 338902 h 1293680"/>
              <a:gd name="connsiteX2" fmla="*/ 808930 w 1585182"/>
              <a:gd name="connsiteY2" fmla="*/ 1293680 h 1293680"/>
              <a:gd name="connsiteX3" fmla="*/ 595109 w 1585182"/>
              <a:gd name="connsiteY3" fmla="*/ 1055660 h 1293680"/>
              <a:gd name="connsiteX4" fmla="*/ 794643 w 1585182"/>
              <a:gd name="connsiteY4" fmla="*/ 238275 h 1293680"/>
              <a:gd name="connsiteX0" fmla="*/ 794643 w 1585182"/>
              <a:gd name="connsiteY0" fmla="*/ 228355 h 1283760"/>
              <a:gd name="connsiteX1" fmla="*/ 1580946 w 1585182"/>
              <a:gd name="connsiteY1" fmla="*/ 328982 h 1283760"/>
              <a:gd name="connsiteX2" fmla="*/ 808930 w 1585182"/>
              <a:gd name="connsiteY2" fmla="*/ 1283760 h 1283760"/>
              <a:gd name="connsiteX3" fmla="*/ 595109 w 1585182"/>
              <a:gd name="connsiteY3" fmla="*/ 1045740 h 1283760"/>
              <a:gd name="connsiteX4" fmla="*/ 794643 w 1585182"/>
              <a:gd name="connsiteY4" fmla="*/ 228355 h 1283760"/>
              <a:gd name="connsiteX0" fmla="*/ 802032 w 1592571"/>
              <a:gd name="connsiteY0" fmla="*/ 228355 h 1283760"/>
              <a:gd name="connsiteX1" fmla="*/ 1588335 w 1592571"/>
              <a:gd name="connsiteY1" fmla="*/ 328982 h 1283760"/>
              <a:gd name="connsiteX2" fmla="*/ 816319 w 1592571"/>
              <a:gd name="connsiteY2" fmla="*/ 1283760 h 1283760"/>
              <a:gd name="connsiteX3" fmla="*/ 602498 w 1592571"/>
              <a:gd name="connsiteY3" fmla="*/ 1045740 h 1283760"/>
              <a:gd name="connsiteX4" fmla="*/ 802032 w 1592571"/>
              <a:gd name="connsiteY4" fmla="*/ 228355 h 1283760"/>
              <a:gd name="connsiteX0" fmla="*/ 807141 w 1590536"/>
              <a:gd name="connsiteY0" fmla="*/ 224136 h 1286685"/>
              <a:gd name="connsiteX1" fmla="*/ 1586300 w 1590536"/>
              <a:gd name="connsiteY1" fmla="*/ 331907 h 1286685"/>
              <a:gd name="connsiteX2" fmla="*/ 814284 w 1590536"/>
              <a:gd name="connsiteY2" fmla="*/ 1286685 h 1286685"/>
              <a:gd name="connsiteX3" fmla="*/ 600463 w 1590536"/>
              <a:gd name="connsiteY3" fmla="*/ 1048665 h 1286685"/>
              <a:gd name="connsiteX4" fmla="*/ 807141 w 1590536"/>
              <a:gd name="connsiteY4" fmla="*/ 224136 h 1286685"/>
              <a:gd name="connsiteX0" fmla="*/ 796582 w 1579977"/>
              <a:gd name="connsiteY0" fmla="*/ 224136 h 1286685"/>
              <a:gd name="connsiteX1" fmla="*/ 1575741 w 1579977"/>
              <a:gd name="connsiteY1" fmla="*/ 331907 h 1286685"/>
              <a:gd name="connsiteX2" fmla="*/ 803725 w 1579977"/>
              <a:gd name="connsiteY2" fmla="*/ 1286685 h 1286685"/>
              <a:gd name="connsiteX3" fmla="*/ 589904 w 1579977"/>
              <a:gd name="connsiteY3" fmla="*/ 1048665 h 1286685"/>
              <a:gd name="connsiteX4" fmla="*/ 796582 w 1579977"/>
              <a:gd name="connsiteY4" fmla="*/ 224136 h 128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977" h="1286685">
                <a:moveTo>
                  <a:pt x="796582" y="224136"/>
                </a:moveTo>
                <a:cubicBezTo>
                  <a:pt x="852227" y="59054"/>
                  <a:pt x="1383652" y="-233326"/>
                  <a:pt x="1575741" y="331907"/>
                </a:cubicBezTo>
                <a:cubicBezTo>
                  <a:pt x="1639242" y="892379"/>
                  <a:pt x="970495" y="922457"/>
                  <a:pt x="803725" y="1286685"/>
                </a:cubicBezTo>
                <a:cubicBezTo>
                  <a:pt x="724747" y="1160083"/>
                  <a:pt x="712935" y="1152335"/>
                  <a:pt x="589904" y="1048665"/>
                </a:cubicBezTo>
                <a:cubicBezTo>
                  <a:pt x="-645172" y="485414"/>
                  <a:pt x="377085" y="-412054"/>
                  <a:pt x="796582" y="224136"/>
                </a:cubicBezTo>
                <a:close/>
              </a:path>
            </a:pathLst>
          </a:custGeom>
          <a:solidFill>
            <a:srgbClr val="C8BBE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D4C8EC"/>
              </a:solidFill>
            </a:endParaRPr>
          </a:p>
        </p:txBody>
      </p:sp>
      <p:sp>
        <p:nvSpPr>
          <p:cNvPr id="44" name="Megaidea.Net"/>
          <p:cNvSpPr/>
          <p:nvPr/>
        </p:nvSpPr>
        <p:spPr>
          <a:xfrm>
            <a:off x="596246" y="569860"/>
            <a:ext cx="510963" cy="421772"/>
          </a:xfrm>
          <a:custGeom>
            <a:avLst/>
            <a:gdLst>
              <a:gd name="connsiteX0" fmla="*/ 805481 w 1610961"/>
              <a:gd name="connsiteY0" fmla="*/ 312115 h 1248458"/>
              <a:gd name="connsiteX1" fmla="*/ 805481 w 1610961"/>
              <a:gd name="connsiteY1" fmla="*/ 1248458 h 1248458"/>
              <a:gd name="connsiteX2" fmla="*/ 805481 w 1610961"/>
              <a:gd name="connsiteY2" fmla="*/ 312115 h 1248458"/>
              <a:gd name="connsiteX0" fmla="*/ 806414 w 1622716"/>
              <a:gd name="connsiteY0" fmla="*/ 283128 h 1290909"/>
              <a:gd name="connsiteX1" fmla="*/ 813557 w 1622716"/>
              <a:gd name="connsiteY1" fmla="*/ 1290909 h 1290909"/>
              <a:gd name="connsiteX2" fmla="*/ 806414 w 1622716"/>
              <a:gd name="connsiteY2" fmla="*/ 283128 h 1290909"/>
              <a:gd name="connsiteX0" fmla="*/ 806414 w 1622716"/>
              <a:gd name="connsiteY0" fmla="*/ 275525 h 1326168"/>
              <a:gd name="connsiteX1" fmla="*/ 813557 w 1622716"/>
              <a:gd name="connsiteY1" fmla="*/ 1326168 h 1326168"/>
              <a:gd name="connsiteX2" fmla="*/ 806414 w 1622716"/>
              <a:gd name="connsiteY2" fmla="*/ 275525 h 1326168"/>
              <a:gd name="connsiteX0" fmla="*/ 794932 w 1622828"/>
              <a:gd name="connsiteY0" fmla="*/ 273476 h 1336025"/>
              <a:gd name="connsiteX1" fmla="*/ 818744 w 1622828"/>
              <a:gd name="connsiteY1" fmla="*/ 1336025 h 1336025"/>
              <a:gd name="connsiteX2" fmla="*/ 794932 w 1622828"/>
              <a:gd name="connsiteY2" fmla="*/ 273476 h 1336025"/>
              <a:gd name="connsiteX0" fmla="*/ 794932 w 1052656"/>
              <a:gd name="connsiteY0" fmla="*/ 273476 h 1405065"/>
              <a:gd name="connsiteX1" fmla="*/ 1052597 w 1052656"/>
              <a:gd name="connsiteY1" fmla="*/ 1188491 h 1405065"/>
              <a:gd name="connsiteX2" fmla="*/ 818744 w 1052656"/>
              <a:gd name="connsiteY2" fmla="*/ 1336025 h 1405065"/>
              <a:gd name="connsiteX3" fmla="*/ 794932 w 1052656"/>
              <a:gd name="connsiteY3" fmla="*/ 273476 h 1405065"/>
              <a:gd name="connsiteX0" fmla="*/ 794932 w 1124078"/>
              <a:gd name="connsiteY0" fmla="*/ 273476 h 1366840"/>
              <a:gd name="connsiteX1" fmla="*/ 1124035 w 1124078"/>
              <a:gd name="connsiteY1" fmla="*/ 857497 h 1366840"/>
              <a:gd name="connsiteX2" fmla="*/ 818744 w 1124078"/>
              <a:gd name="connsiteY2" fmla="*/ 1336025 h 1366840"/>
              <a:gd name="connsiteX3" fmla="*/ 794932 w 1124078"/>
              <a:gd name="connsiteY3" fmla="*/ 273476 h 1366840"/>
              <a:gd name="connsiteX0" fmla="*/ 794932 w 1124078"/>
              <a:gd name="connsiteY0" fmla="*/ 275524 h 1357630"/>
              <a:gd name="connsiteX1" fmla="*/ 1124035 w 1124078"/>
              <a:gd name="connsiteY1" fmla="*/ 859545 h 1357630"/>
              <a:gd name="connsiteX2" fmla="*/ 818744 w 1124078"/>
              <a:gd name="connsiteY2" fmla="*/ 1326167 h 1357630"/>
              <a:gd name="connsiteX3" fmla="*/ 794932 w 1124078"/>
              <a:gd name="connsiteY3" fmla="*/ 275524 h 1357630"/>
              <a:gd name="connsiteX0" fmla="*/ 794932 w 1124120"/>
              <a:gd name="connsiteY0" fmla="*/ 275524 h 1326167"/>
              <a:gd name="connsiteX1" fmla="*/ 1124035 w 1124120"/>
              <a:gd name="connsiteY1" fmla="*/ 859545 h 1326167"/>
              <a:gd name="connsiteX2" fmla="*/ 818744 w 1124120"/>
              <a:gd name="connsiteY2" fmla="*/ 1326167 h 1326167"/>
              <a:gd name="connsiteX3" fmla="*/ 794932 w 1124120"/>
              <a:gd name="connsiteY3" fmla="*/ 275524 h 1326167"/>
              <a:gd name="connsiteX0" fmla="*/ 794932 w 1581254"/>
              <a:gd name="connsiteY0" fmla="*/ 275524 h 1326167"/>
              <a:gd name="connsiteX1" fmla="*/ 1581235 w 1581254"/>
              <a:gd name="connsiteY1" fmla="*/ 376151 h 1326167"/>
              <a:gd name="connsiteX2" fmla="*/ 818744 w 1581254"/>
              <a:gd name="connsiteY2" fmla="*/ 1326167 h 1326167"/>
              <a:gd name="connsiteX3" fmla="*/ 794932 w 1581254"/>
              <a:gd name="connsiteY3" fmla="*/ 275524 h 1326167"/>
              <a:gd name="connsiteX0" fmla="*/ 794932 w 1581254"/>
              <a:gd name="connsiteY0" fmla="*/ 275524 h 1326167"/>
              <a:gd name="connsiteX1" fmla="*/ 1581235 w 1581254"/>
              <a:gd name="connsiteY1" fmla="*/ 376151 h 1326167"/>
              <a:gd name="connsiteX2" fmla="*/ 818744 w 1581254"/>
              <a:gd name="connsiteY2" fmla="*/ 1326167 h 1326167"/>
              <a:gd name="connsiteX3" fmla="*/ 794932 w 1581254"/>
              <a:gd name="connsiteY3" fmla="*/ 275524 h 1326167"/>
              <a:gd name="connsiteX0" fmla="*/ 794932 w 1583464"/>
              <a:gd name="connsiteY0" fmla="*/ 275524 h 1326167"/>
              <a:gd name="connsiteX1" fmla="*/ 1581235 w 1583464"/>
              <a:gd name="connsiteY1" fmla="*/ 376151 h 1326167"/>
              <a:gd name="connsiteX2" fmla="*/ 818744 w 1583464"/>
              <a:gd name="connsiteY2" fmla="*/ 1326167 h 1326167"/>
              <a:gd name="connsiteX3" fmla="*/ 794932 w 1583464"/>
              <a:gd name="connsiteY3" fmla="*/ 275524 h 1326167"/>
              <a:gd name="connsiteX0" fmla="*/ 794932 w 1583403"/>
              <a:gd name="connsiteY0" fmla="*/ 275524 h 1326167"/>
              <a:gd name="connsiteX1" fmla="*/ 1581235 w 1583403"/>
              <a:gd name="connsiteY1" fmla="*/ 376151 h 1326167"/>
              <a:gd name="connsiteX2" fmla="*/ 818744 w 1583403"/>
              <a:gd name="connsiteY2" fmla="*/ 1326167 h 1326167"/>
              <a:gd name="connsiteX3" fmla="*/ 794932 w 1583403"/>
              <a:gd name="connsiteY3" fmla="*/ 275524 h 1326167"/>
              <a:gd name="connsiteX0" fmla="*/ 794932 w 1585458"/>
              <a:gd name="connsiteY0" fmla="*/ 275524 h 1326167"/>
              <a:gd name="connsiteX1" fmla="*/ 1581235 w 1585458"/>
              <a:gd name="connsiteY1" fmla="*/ 376151 h 1326167"/>
              <a:gd name="connsiteX2" fmla="*/ 818744 w 1585458"/>
              <a:gd name="connsiteY2" fmla="*/ 1326167 h 1326167"/>
              <a:gd name="connsiteX3" fmla="*/ 794932 w 1585458"/>
              <a:gd name="connsiteY3" fmla="*/ 275524 h 1326167"/>
              <a:gd name="connsiteX0" fmla="*/ 794932 w 1585458"/>
              <a:gd name="connsiteY0" fmla="*/ 275524 h 1326167"/>
              <a:gd name="connsiteX1" fmla="*/ 1581235 w 1585458"/>
              <a:gd name="connsiteY1" fmla="*/ 376151 h 1326167"/>
              <a:gd name="connsiteX2" fmla="*/ 818744 w 1585458"/>
              <a:gd name="connsiteY2" fmla="*/ 1326167 h 1326167"/>
              <a:gd name="connsiteX3" fmla="*/ 794932 w 1585458"/>
              <a:gd name="connsiteY3" fmla="*/ 275524 h 1326167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176407 w 966933"/>
              <a:gd name="connsiteY0" fmla="*/ 224049 h 1317209"/>
              <a:gd name="connsiteX1" fmla="*/ 962710 w 966933"/>
              <a:gd name="connsiteY1" fmla="*/ 324676 h 1317209"/>
              <a:gd name="connsiteX2" fmla="*/ 200219 w 966933"/>
              <a:gd name="connsiteY2" fmla="*/ 1274692 h 1317209"/>
              <a:gd name="connsiteX3" fmla="*/ 685 w 966933"/>
              <a:gd name="connsiteY3" fmla="*/ 1034290 h 1317209"/>
              <a:gd name="connsiteX4" fmla="*/ 176407 w 966933"/>
              <a:gd name="connsiteY4" fmla="*/ 224049 h 1317209"/>
              <a:gd name="connsiteX0" fmla="*/ 684731 w 1475257"/>
              <a:gd name="connsiteY0" fmla="*/ 224049 h 1317209"/>
              <a:gd name="connsiteX1" fmla="*/ 1471034 w 1475257"/>
              <a:gd name="connsiteY1" fmla="*/ 324676 h 1317209"/>
              <a:gd name="connsiteX2" fmla="*/ 708543 w 1475257"/>
              <a:gd name="connsiteY2" fmla="*/ 1274692 h 1317209"/>
              <a:gd name="connsiteX3" fmla="*/ 509009 w 1475257"/>
              <a:gd name="connsiteY3" fmla="*/ 1034290 h 1317209"/>
              <a:gd name="connsiteX4" fmla="*/ 684731 w 1475257"/>
              <a:gd name="connsiteY4" fmla="*/ 224049 h 1317209"/>
              <a:gd name="connsiteX0" fmla="*/ 684731 w 1475257"/>
              <a:gd name="connsiteY0" fmla="*/ 224049 h 1303747"/>
              <a:gd name="connsiteX1" fmla="*/ 1471034 w 1475257"/>
              <a:gd name="connsiteY1" fmla="*/ 324676 h 1303747"/>
              <a:gd name="connsiteX2" fmla="*/ 708543 w 1475257"/>
              <a:gd name="connsiteY2" fmla="*/ 1274692 h 1303747"/>
              <a:gd name="connsiteX3" fmla="*/ 509009 w 1475257"/>
              <a:gd name="connsiteY3" fmla="*/ 1034290 h 1303747"/>
              <a:gd name="connsiteX4" fmla="*/ 684731 w 1475257"/>
              <a:gd name="connsiteY4" fmla="*/ 224049 h 1303747"/>
              <a:gd name="connsiteX0" fmla="*/ 684731 w 1475257"/>
              <a:gd name="connsiteY0" fmla="*/ 224049 h 1274692"/>
              <a:gd name="connsiteX1" fmla="*/ 1471034 w 1475257"/>
              <a:gd name="connsiteY1" fmla="*/ 324676 h 1274692"/>
              <a:gd name="connsiteX2" fmla="*/ 708543 w 1475257"/>
              <a:gd name="connsiteY2" fmla="*/ 1274692 h 1274692"/>
              <a:gd name="connsiteX3" fmla="*/ 509009 w 1475257"/>
              <a:gd name="connsiteY3" fmla="*/ 1034290 h 1274692"/>
              <a:gd name="connsiteX4" fmla="*/ 684731 w 1475257"/>
              <a:gd name="connsiteY4" fmla="*/ 224049 h 1274692"/>
              <a:gd name="connsiteX0" fmla="*/ 684731 w 1475257"/>
              <a:gd name="connsiteY0" fmla="*/ 224049 h 1274692"/>
              <a:gd name="connsiteX1" fmla="*/ 1471034 w 1475257"/>
              <a:gd name="connsiteY1" fmla="*/ 324676 h 1274692"/>
              <a:gd name="connsiteX2" fmla="*/ 708543 w 1475257"/>
              <a:gd name="connsiteY2" fmla="*/ 1274692 h 1274692"/>
              <a:gd name="connsiteX3" fmla="*/ 509009 w 1475257"/>
              <a:gd name="connsiteY3" fmla="*/ 1034290 h 1274692"/>
              <a:gd name="connsiteX4" fmla="*/ 684731 w 1475257"/>
              <a:gd name="connsiteY4" fmla="*/ 224049 h 1274692"/>
              <a:gd name="connsiteX0" fmla="*/ 702700 w 1493226"/>
              <a:gd name="connsiteY0" fmla="*/ 224049 h 1274692"/>
              <a:gd name="connsiteX1" fmla="*/ 1489003 w 1493226"/>
              <a:gd name="connsiteY1" fmla="*/ 324676 h 1274692"/>
              <a:gd name="connsiteX2" fmla="*/ 726512 w 1493226"/>
              <a:gd name="connsiteY2" fmla="*/ 1274692 h 1274692"/>
              <a:gd name="connsiteX3" fmla="*/ 503166 w 1493226"/>
              <a:gd name="connsiteY3" fmla="*/ 1041434 h 1274692"/>
              <a:gd name="connsiteX4" fmla="*/ 702700 w 1493226"/>
              <a:gd name="connsiteY4" fmla="*/ 224049 h 1274692"/>
              <a:gd name="connsiteX0" fmla="*/ 745635 w 1536161"/>
              <a:gd name="connsiteY0" fmla="*/ 229547 h 1280190"/>
              <a:gd name="connsiteX1" fmla="*/ 1531938 w 1536161"/>
              <a:gd name="connsiteY1" fmla="*/ 330174 h 1280190"/>
              <a:gd name="connsiteX2" fmla="*/ 769447 w 1536161"/>
              <a:gd name="connsiteY2" fmla="*/ 1280190 h 1280190"/>
              <a:gd name="connsiteX3" fmla="*/ 546101 w 1536161"/>
              <a:gd name="connsiteY3" fmla="*/ 1046932 h 1280190"/>
              <a:gd name="connsiteX4" fmla="*/ 745635 w 1536161"/>
              <a:gd name="connsiteY4" fmla="*/ 229547 h 1280190"/>
              <a:gd name="connsiteX0" fmla="*/ 781577 w 1572103"/>
              <a:gd name="connsiteY0" fmla="*/ 224049 h 1274692"/>
              <a:gd name="connsiteX1" fmla="*/ 1567880 w 1572103"/>
              <a:gd name="connsiteY1" fmla="*/ 324676 h 1274692"/>
              <a:gd name="connsiteX2" fmla="*/ 805389 w 1572103"/>
              <a:gd name="connsiteY2" fmla="*/ 1274692 h 1274692"/>
              <a:gd name="connsiteX3" fmla="*/ 582043 w 1572103"/>
              <a:gd name="connsiteY3" fmla="*/ 1041434 h 1274692"/>
              <a:gd name="connsiteX4" fmla="*/ 781577 w 1572103"/>
              <a:gd name="connsiteY4" fmla="*/ 224049 h 1274692"/>
              <a:gd name="connsiteX0" fmla="*/ 794643 w 1585169"/>
              <a:gd name="connsiteY0" fmla="*/ 224238 h 1274881"/>
              <a:gd name="connsiteX1" fmla="*/ 1580946 w 1585169"/>
              <a:gd name="connsiteY1" fmla="*/ 324865 h 1274881"/>
              <a:gd name="connsiteX2" fmla="*/ 818455 w 1585169"/>
              <a:gd name="connsiteY2" fmla="*/ 1274881 h 1274881"/>
              <a:gd name="connsiteX3" fmla="*/ 595109 w 1585169"/>
              <a:gd name="connsiteY3" fmla="*/ 1041623 h 1274881"/>
              <a:gd name="connsiteX4" fmla="*/ 794643 w 1585169"/>
              <a:gd name="connsiteY4" fmla="*/ 224238 h 1274881"/>
              <a:gd name="connsiteX0" fmla="*/ 794643 w 1585169"/>
              <a:gd name="connsiteY0" fmla="*/ 232788 h 1283431"/>
              <a:gd name="connsiteX1" fmla="*/ 1580946 w 1585169"/>
              <a:gd name="connsiteY1" fmla="*/ 333415 h 1283431"/>
              <a:gd name="connsiteX2" fmla="*/ 818455 w 1585169"/>
              <a:gd name="connsiteY2" fmla="*/ 1283431 h 1283431"/>
              <a:gd name="connsiteX3" fmla="*/ 595109 w 1585169"/>
              <a:gd name="connsiteY3" fmla="*/ 1050173 h 1283431"/>
              <a:gd name="connsiteX4" fmla="*/ 794643 w 1585169"/>
              <a:gd name="connsiteY4" fmla="*/ 232788 h 1283431"/>
              <a:gd name="connsiteX0" fmla="*/ 794643 w 1585169"/>
              <a:gd name="connsiteY0" fmla="*/ 230779 h 1281422"/>
              <a:gd name="connsiteX1" fmla="*/ 1580946 w 1585169"/>
              <a:gd name="connsiteY1" fmla="*/ 331406 h 1281422"/>
              <a:gd name="connsiteX2" fmla="*/ 818455 w 1585169"/>
              <a:gd name="connsiteY2" fmla="*/ 1281422 h 1281422"/>
              <a:gd name="connsiteX3" fmla="*/ 595109 w 1585169"/>
              <a:gd name="connsiteY3" fmla="*/ 1048164 h 1281422"/>
              <a:gd name="connsiteX4" fmla="*/ 794643 w 1585169"/>
              <a:gd name="connsiteY4" fmla="*/ 230779 h 1281422"/>
              <a:gd name="connsiteX0" fmla="*/ 794643 w 1585114"/>
              <a:gd name="connsiteY0" fmla="*/ 230779 h 1286184"/>
              <a:gd name="connsiteX1" fmla="*/ 1580946 w 1585114"/>
              <a:gd name="connsiteY1" fmla="*/ 331406 h 1286184"/>
              <a:gd name="connsiteX2" fmla="*/ 808930 w 1585114"/>
              <a:gd name="connsiteY2" fmla="*/ 1286184 h 1286184"/>
              <a:gd name="connsiteX3" fmla="*/ 595109 w 1585114"/>
              <a:gd name="connsiteY3" fmla="*/ 1048164 h 1286184"/>
              <a:gd name="connsiteX4" fmla="*/ 794643 w 1585114"/>
              <a:gd name="connsiteY4" fmla="*/ 230779 h 1286184"/>
              <a:gd name="connsiteX0" fmla="*/ 794643 w 1585114"/>
              <a:gd name="connsiteY0" fmla="*/ 230779 h 1286184"/>
              <a:gd name="connsiteX1" fmla="*/ 1580946 w 1585114"/>
              <a:gd name="connsiteY1" fmla="*/ 331406 h 1286184"/>
              <a:gd name="connsiteX2" fmla="*/ 808930 w 1585114"/>
              <a:gd name="connsiteY2" fmla="*/ 1286184 h 1286184"/>
              <a:gd name="connsiteX3" fmla="*/ 595109 w 1585114"/>
              <a:gd name="connsiteY3" fmla="*/ 1048164 h 1286184"/>
              <a:gd name="connsiteX4" fmla="*/ 794643 w 1585114"/>
              <a:gd name="connsiteY4" fmla="*/ 230779 h 1286184"/>
              <a:gd name="connsiteX0" fmla="*/ 794643 w 1585182"/>
              <a:gd name="connsiteY0" fmla="*/ 230779 h 1286184"/>
              <a:gd name="connsiteX1" fmla="*/ 1580946 w 1585182"/>
              <a:gd name="connsiteY1" fmla="*/ 331406 h 1286184"/>
              <a:gd name="connsiteX2" fmla="*/ 808930 w 1585182"/>
              <a:gd name="connsiteY2" fmla="*/ 1286184 h 1286184"/>
              <a:gd name="connsiteX3" fmla="*/ 595109 w 1585182"/>
              <a:gd name="connsiteY3" fmla="*/ 1048164 h 1286184"/>
              <a:gd name="connsiteX4" fmla="*/ 794643 w 1585182"/>
              <a:gd name="connsiteY4" fmla="*/ 230779 h 1286184"/>
              <a:gd name="connsiteX0" fmla="*/ 794643 w 1585182"/>
              <a:gd name="connsiteY0" fmla="*/ 238275 h 1293680"/>
              <a:gd name="connsiteX1" fmla="*/ 1580946 w 1585182"/>
              <a:gd name="connsiteY1" fmla="*/ 338902 h 1293680"/>
              <a:gd name="connsiteX2" fmla="*/ 808930 w 1585182"/>
              <a:gd name="connsiteY2" fmla="*/ 1293680 h 1293680"/>
              <a:gd name="connsiteX3" fmla="*/ 595109 w 1585182"/>
              <a:gd name="connsiteY3" fmla="*/ 1055660 h 1293680"/>
              <a:gd name="connsiteX4" fmla="*/ 794643 w 1585182"/>
              <a:gd name="connsiteY4" fmla="*/ 238275 h 1293680"/>
              <a:gd name="connsiteX0" fmla="*/ 794643 w 1585182"/>
              <a:gd name="connsiteY0" fmla="*/ 228355 h 1283760"/>
              <a:gd name="connsiteX1" fmla="*/ 1580946 w 1585182"/>
              <a:gd name="connsiteY1" fmla="*/ 328982 h 1283760"/>
              <a:gd name="connsiteX2" fmla="*/ 808930 w 1585182"/>
              <a:gd name="connsiteY2" fmla="*/ 1283760 h 1283760"/>
              <a:gd name="connsiteX3" fmla="*/ 595109 w 1585182"/>
              <a:gd name="connsiteY3" fmla="*/ 1045740 h 1283760"/>
              <a:gd name="connsiteX4" fmla="*/ 794643 w 1585182"/>
              <a:gd name="connsiteY4" fmla="*/ 228355 h 1283760"/>
              <a:gd name="connsiteX0" fmla="*/ 802032 w 1592571"/>
              <a:gd name="connsiteY0" fmla="*/ 228355 h 1283760"/>
              <a:gd name="connsiteX1" fmla="*/ 1588335 w 1592571"/>
              <a:gd name="connsiteY1" fmla="*/ 328982 h 1283760"/>
              <a:gd name="connsiteX2" fmla="*/ 816319 w 1592571"/>
              <a:gd name="connsiteY2" fmla="*/ 1283760 h 1283760"/>
              <a:gd name="connsiteX3" fmla="*/ 602498 w 1592571"/>
              <a:gd name="connsiteY3" fmla="*/ 1045740 h 1283760"/>
              <a:gd name="connsiteX4" fmla="*/ 802032 w 1592571"/>
              <a:gd name="connsiteY4" fmla="*/ 228355 h 1283760"/>
              <a:gd name="connsiteX0" fmla="*/ 807141 w 1590536"/>
              <a:gd name="connsiteY0" fmla="*/ 224136 h 1286685"/>
              <a:gd name="connsiteX1" fmla="*/ 1586300 w 1590536"/>
              <a:gd name="connsiteY1" fmla="*/ 331907 h 1286685"/>
              <a:gd name="connsiteX2" fmla="*/ 814284 w 1590536"/>
              <a:gd name="connsiteY2" fmla="*/ 1286685 h 1286685"/>
              <a:gd name="connsiteX3" fmla="*/ 600463 w 1590536"/>
              <a:gd name="connsiteY3" fmla="*/ 1048665 h 1286685"/>
              <a:gd name="connsiteX4" fmla="*/ 807141 w 1590536"/>
              <a:gd name="connsiteY4" fmla="*/ 224136 h 1286685"/>
              <a:gd name="connsiteX0" fmla="*/ 796582 w 1579977"/>
              <a:gd name="connsiteY0" fmla="*/ 224136 h 1286685"/>
              <a:gd name="connsiteX1" fmla="*/ 1575741 w 1579977"/>
              <a:gd name="connsiteY1" fmla="*/ 331907 h 1286685"/>
              <a:gd name="connsiteX2" fmla="*/ 803725 w 1579977"/>
              <a:gd name="connsiteY2" fmla="*/ 1286685 h 1286685"/>
              <a:gd name="connsiteX3" fmla="*/ 589904 w 1579977"/>
              <a:gd name="connsiteY3" fmla="*/ 1048665 h 1286685"/>
              <a:gd name="connsiteX4" fmla="*/ 796582 w 1579977"/>
              <a:gd name="connsiteY4" fmla="*/ 224136 h 128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977" h="1286685">
                <a:moveTo>
                  <a:pt x="796582" y="224136"/>
                </a:moveTo>
                <a:cubicBezTo>
                  <a:pt x="852227" y="59054"/>
                  <a:pt x="1383652" y="-233326"/>
                  <a:pt x="1575741" y="331907"/>
                </a:cubicBezTo>
                <a:cubicBezTo>
                  <a:pt x="1639242" y="892379"/>
                  <a:pt x="970495" y="922457"/>
                  <a:pt x="803725" y="1286685"/>
                </a:cubicBezTo>
                <a:cubicBezTo>
                  <a:pt x="724747" y="1160083"/>
                  <a:pt x="712935" y="1152335"/>
                  <a:pt x="589904" y="1048665"/>
                </a:cubicBezTo>
                <a:cubicBezTo>
                  <a:pt x="-645172" y="485414"/>
                  <a:pt x="377085" y="-412054"/>
                  <a:pt x="796582" y="224136"/>
                </a:cubicBezTo>
                <a:close/>
              </a:path>
            </a:pathLst>
          </a:custGeom>
          <a:solidFill>
            <a:srgbClr val="C8BBE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D4C8EC"/>
              </a:solidFill>
            </a:endParaRPr>
          </a:p>
        </p:txBody>
      </p:sp>
      <p:sp>
        <p:nvSpPr>
          <p:cNvPr id="45" name="Megaidea.Net"/>
          <p:cNvSpPr/>
          <p:nvPr/>
        </p:nvSpPr>
        <p:spPr>
          <a:xfrm>
            <a:off x="1001893" y="3376881"/>
            <a:ext cx="510963" cy="421772"/>
          </a:xfrm>
          <a:custGeom>
            <a:avLst/>
            <a:gdLst>
              <a:gd name="connsiteX0" fmla="*/ 805481 w 1610961"/>
              <a:gd name="connsiteY0" fmla="*/ 312115 h 1248458"/>
              <a:gd name="connsiteX1" fmla="*/ 805481 w 1610961"/>
              <a:gd name="connsiteY1" fmla="*/ 1248458 h 1248458"/>
              <a:gd name="connsiteX2" fmla="*/ 805481 w 1610961"/>
              <a:gd name="connsiteY2" fmla="*/ 312115 h 1248458"/>
              <a:gd name="connsiteX0" fmla="*/ 806414 w 1622716"/>
              <a:gd name="connsiteY0" fmla="*/ 283128 h 1290909"/>
              <a:gd name="connsiteX1" fmla="*/ 813557 w 1622716"/>
              <a:gd name="connsiteY1" fmla="*/ 1290909 h 1290909"/>
              <a:gd name="connsiteX2" fmla="*/ 806414 w 1622716"/>
              <a:gd name="connsiteY2" fmla="*/ 283128 h 1290909"/>
              <a:gd name="connsiteX0" fmla="*/ 806414 w 1622716"/>
              <a:gd name="connsiteY0" fmla="*/ 275525 h 1326168"/>
              <a:gd name="connsiteX1" fmla="*/ 813557 w 1622716"/>
              <a:gd name="connsiteY1" fmla="*/ 1326168 h 1326168"/>
              <a:gd name="connsiteX2" fmla="*/ 806414 w 1622716"/>
              <a:gd name="connsiteY2" fmla="*/ 275525 h 1326168"/>
              <a:gd name="connsiteX0" fmla="*/ 794932 w 1622828"/>
              <a:gd name="connsiteY0" fmla="*/ 273476 h 1336025"/>
              <a:gd name="connsiteX1" fmla="*/ 818744 w 1622828"/>
              <a:gd name="connsiteY1" fmla="*/ 1336025 h 1336025"/>
              <a:gd name="connsiteX2" fmla="*/ 794932 w 1622828"/>
              <a:gd name="connsiteY2" fmla="*/ 273476 h 1336025"/>
              <a:gd name="connsiteX0" fmla="*/ 794932 w 1052656"/>
              <a:gd name="connsiteY0" fmla="*/ 273476 h 1405065"/>
              <a:gd name="connsiteX1" fmla="*/ 1052597 w 1052656"/>
              <a:gd name="connsiteY1" fmla="*/ 1188491 h 1405065"/>
              <a:gd name="connsiteX2" fmla="*/ 818744 w 1052656"/>
              <a:gd name="connsiteY2" fmla="*/ 1336025 h 1405065"/>
              <a:gd name="connsiteX3" fmla="*/ 794932 w 1052656"/>
              <a:gd name="connsiteY3" fmla="*/ 273476 h 1405065"/>
              <a:gd name="connsiteX0" fmla="*/ 794932 w 1124078"/>
              <a:gd name="connsiteY0" fmla="*/ 273476 h 1366840"/>
              <a:gd name="connsiteX1" fmla="*/ 1124035 w 1124078"/>
              <a:gd name="connsiteY1" fmla="*/ 857497 h 1366840"/>
              <a:gd name="connsiteX2" fmla="*/ 818744 w 1124078"/>
              <a:gd name="connsiteY2" fmla="*/ 1336025 h 1366840"/>
              <a:gd name="connsiteX3" fmla="*/ 794932 w 1124078"/>
              <a:gd name="connsiteY3" fmla="*/ 273476 h 1366840"/>
              <a:gd name="connsiteX0" fmla="*/ 794932 w 1124078"/>
              <a:gd name="connsiteY0" fmla="*/ 275524 h 1357630"/>
              <a:gd name="connsiteX1" fmla="*/ 1124035 w 1124078"/>
              <a:gd name="connsiteY1" fmla="*/ 859545 h 1357630"/>
              <a:gd name="connsiteX2" fmla="*/ 818744 w 1124078"/>
              <a:gd name="connsiteY2" fmla="*/ 1326167 h 1357630"/>
              <a:gd name="connsiteX3" fmla="*/ 794932 w 1124078"/>
              <a:gd name="connsiteY3" fmla="*/ 275524 h 1357630"/>
              <a:gd name="connsiteX0" fmla="*/ 794932 w 1124120"/>
              <a:gd name="connsiteY0" fmla="*/ 275524 h 1326167"/>
              <a:gd name="connsiteX1" fmla="*/ 1124035 w 1124120"/>
              <a:gd name="connsiteY1" fmla="*/ 859545 h 1326167"/>
              <a:gd name="connsiteX2" fmla="*/ 818744 w 1124120"/>
              <a:gd name="connsiteY2" fmla="*/ 1326167 h 1326167"/>
              <a:gd name="connsiteX3" fmla="*/ 794932 w 1124120"/>
              <a:gd name="connsiteY3" fmla="*/ 275524 h 1326167"/>
              <a:gd name="connsiteX0" fmla="*/ 794932 w 1581254"/>
              <a:gd name="connsiteY0" fmla="*/ 275524 h 1326167"/>
              <a:gd name="connsiteX1" fmla="*/ 1581235 w 1581254"/>
              <a:gd name="connsiteY1" fmla="*/ 376151 h 1326167"/>
              <a:gd name="connsiteX2" fmla="*/ 818744 w 1581254"/>
              <a:gd name="connsiteY2" fmla="*/ 1326167 h 1326167"/>
              <a:gd name="connsiteX3" fmla="*/ 794932 w 1581254"/>
              <a:gd name="connsiteY3" fmla="*/ 275524 h 1326167"/>
              <a:gd name="connsiteX0" fmla="*/ 794932 w 1581254"/>
              <a:gd name="connsiteY0" fmla="*/ 275524 h 1326167"/>
              <a:gd name="connsiteX1" fmla="*/ 1581235 w 1581254"/>
              <a:gd name="connsiteY1" fmla="*/ 376151 h 1326167"/>
              <a:gd name="connsiteX2" fmla="*/ 818744 w 1581254"/>
              <a:gd name="connsiteY2" fmla="*/ 1326167 h 1326167"/>
              <a:gd name="connsiteX3" fmla="*/ 794932 w 1581254"/>
              <a:gd name="connsiteY3" fmla="*/ 275524 h 1326167"/>
              <a:gd name="connsiteX0" fmla="*/ 794932 w 1583464"/>
              <a:gd name="connsiteY0" fmla="*/ 275524 h 1326167"/>
              <a:gd name="connsiteX1" fmla="*/ 1581235 w 1583464"/>
              <a:gd name="connsiteY1" fmla="*/ 376151 h 1326167"/>
              <a:gd name="connsiteX2" fmla="*/ 818744 w 1583464"/>
              <a:gd name="connsiteY2" fmla="*/ 1326167 h 1326167"/>
              <a:gd name="connsiteX3" fmla="*/ 794932 w 1583464"/>
              <a:gd name="connsiteY3" fmla="*/ 275524 h 1326167"/>
              <a:gd name="connsiteX0" fmla="*/ 794932 w 1583403"/>
              <a:gd name="connsiteY0" fmla="*/ 275524 h 1326167"/>
              <a:gd name="connsiteX1" fmla="*/ 1581235 w 1583403"/>
              <a:gd name="connsiteY1" fmla="*/ 376151 h 1326167"/>
              <a:gd name="connsiteX2" fmla="*/ 818744 w 1583403"/>
              <a:gd name="connsiteY2" fmla="*/ 1326167 h 1326167"/>
              <a:gd name="connsiteX3" fmla="*/ 794932 w 1583403"/>
              <a:gd name="connsiteY3" fmla="*/ 275524 h 1326167"/>
              <a:gd name="connsiteX0" fmla="*/ 794932 w 1585458"/>
              <a:gd name="connsiteY0" fmla="*/ 275524 h 1326167"/>
              <a:gd name="connsiteX1" fmla="*/ 1581235 w 1585458"/>
              <a:gd name="connsiteY1" fmla="*/ 376151 h 1326167"/>
              <a:gd name="connsiteX2" fmla="*/ 818744 w 1585458"/>
              <a:gd name="connsiteY2" fmla="*/ 1326167 h 1326167"/>
              <a:gd name="connsiteX3" fmla="*/ 794932 w 1585458"/>
              <a:gd name="connsiteY3" fmla="*/ 275524 h 1326167"/>
              <a:gd name="connsiteX0" fmla="*/ 794932 w 1585458"/>
              <a:gd name="connsiteY0" fmla="*/ 275524 h 1326167"/>
              <a:gd name="connsiteX1" fmla="*/ 1581235 w 1585458"/>
              <a:gd name="connsiteY1" fmla="*/ 376151 h 1326167"/>
              <a:gd name="connsiteX2" fmla="*/ 818744 w 1585458"/>
              <a:gd name="connsiteY2" fmla="*/ 1326167 h 1326167"/>
              <a:gd name="connsiteX3" fmla="*/ 794932 w 1585458"/>
              <a:gd name="connsiteY3" fmla="*/ 275524 h 1326167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176407 w 966933"/>
              <a:gd name="connsiteY0" fmla="*/ 224049 h 1317209"/>
              <a:gd name="connsiteX1" fmla="*/ 962710 w 966933"/>
              <a:gd name="connsiteY1" fmla="*/ 324676 h 1317209"/>
              <a:gd name="connsiteX2" fmla="*/ 200219 w 966933"/>
              <a:gd name="connsiteY2" fmla="*/ 1274692 h 1317209"/>
              <a:gd name="connsiteX3" fmla="*/ 685 w 966933"/>
              <a:gd name="connsiteY3" fmla="*/ 1034290 h 1317209"/>
              <a:gd name="connsiteX4" fmla="*/ 176407 w 966933"/>
              <a:gd name="connsiteY4" fmla="*/ 224049 h 1317209"/>
              <a:gd name="connsiteX0" fmla="*/ 684731 w 1475257"/>
              <a:gd name="connsiteY0" fmla="*/ 224049 h 1317209"/>
              <a:gd name="connsiteX1" fmla="*/ 1471034 w 1475257"/>
              <a:gd name="connsiteY1" fmla="*/ 324676 h 1317209"/>
              <a:gd name="connsiteX2" fmla="*/ 708543 w 1475257"/>
              <a:gd name="connsiteY2" fmla="*/ 1274692 h 1317209"/>
              <a:gd name="connsiteX3" fmla="*/ 509009 w 1475257"/>
              <a:gd name="connsiteY3" fmla="*/ 1034290 h 1317209"/>
              <a:gd name="connsiteX4" fmla="*/ 684731 w 1475257"/>
              <a:gd name="connsiteY4" fmla="*/ 224049 h 1317209"/>
              <a:gd name="connsiteX0" fmla="*/ 684731 w 1475257"/>
              <a:gd name="connsiteY0" fmla="*/ 224049 h 1303747"/>
              <a:gd name="connsiteX1" fmla="*/ 1471034 w 1475257"/>
              <a:gd name="connsiteY1" fmla="*/ 324676 h 1303747"/>
              <a:gd name="connsiteX2" fmla="*/ 708543 w 1475257"/>
              <a:gd name="connsiteY2" fmla="*/ 1274692 h 1303747"/>
              <a:gd name="connsiteX3" fmla="*/ 509009 w 1475257"/>
              <a:gd name="connsiteY3" fmla="*/ 1034290 h 1303747"/>
              <a:gd name="connsiteX4" fmla="*/ 684731 w 1475257"/>
              <a:gd name="connsiteY4" fmla="*/ 224049 h 1303747"/>
              <a:gd name="connsiteX0" fmla="*/ 684731 w 1475257"/>
              <a:gd name="connsiteY0" fmla="*/ 224049 h 1274692"/>
              <a:gd name="connsiteX1" fmla="*/ 1471034 w 1475257"/>
              <a:gd name="connsiteY1" fmla="*/ 324676 h 1274692"/>
              <a:gd name="connsiteX2" fmla="*/ 708543 w 1475257"/>
              <a:gd name="connsiteY2" fmla="*/ 1274692 h 1274692"/>
              <a:gd name="connsiteX3" fmla="*/ 509009 w 1475257"/>
              <a:gd name="connsiteY3" fmla="*/ 1034290 h 1274692"/>
              <a:gd name="connsiteX4" fmla="*/ 684731 w 1475257"/>
              <a:gd name="connsiteY4" fmla="*/ 224049 h 1274692"/>
              <a:gd name="connsiteX0" fmla="*/ 684731 w 1475257"/>
              <a:gd name="connsiteY0" fmla="*/ 224049 h 1274692"/>
              <a:gd name="connsiteX1" fmla="*/ 1471034 w 1475257"/>
              <a:gd name="connsiteY1" fmla="*/ 324676 h 1274692"/>
              <a:gd name="connsiteX2" fmla="*/ 708543 w 1475257"/>
              <a:gd name="connsiteY2" fmla="*/ 1274692 h 1274692"/>
              <a:gd name="connsiteX3" fmla="*/ 509009 w 1475257"/>
              <a:gd name="connsiteY3" fmla="*/ 1034290 h 1274692"/>
              <a:gd name="connsiteX4" fmla="*/ 684731 w 1475257"/>
              <a:gd name="connsiteY4" fmla="*/ 224049 h 1274692"/>
              <a:gd name="connsiteX0" fmla="*/ 702700 w 1493226"/>
              <a:gd name="connsiteY0" fmla="*/ 224049 h 1274692"/>
              <a:gd name="connsiteX1" fmla="*/ 1489003 w 1493226"/>
              <a:gd name="connsiteY1" fmla="*/ 324676 h 1274692"/>
              <a:gd name="connsiteX2" fmla="*/ 726512 w 1493226"/>
              <a:gd name="connsiteY2" fmla="*/ 1274692 h 1274692"/>
              <a:gd name="connsiteX3" fmla="*/ 503166 w 1493226"/>
              <a:gd name="connsiteY3" fmla="*/ 1041434 h 1274692"/>
              <a:gd name="connsiteX4" fmla="*/ 702700 w 1493226"/>
              <a:gd name="connsiteY4" fmla="*/ 224049 h 1274692"/>
              <a:gd name="connsiteX0" fmla="*/ 745635 w 1536161"/>
              <a:gd name="connsiteY0" fmla="*/ 229547 h 1280190"/>
              <a:gd name="connsiteX1" fmla="*/ 1531938 w 1536161"/>
              <a:gd name="connsiteY1" fmla="*/ 330174 h 1280190"/>
              <a:gd name="connsiteX2" fmla="*/ 769447 w 1536161"/>
              <a:gd name="connsiteY2" fmla="*/ 1280190 h 1280190"/>
              <a:gd name="connsiteX3" fmla="*/ 546101 w 1536161"/>
              <a:gd name="connsiteY3" fmla="*/ 1046932 h 1280190"/>
              <a:gd name="connsiteX4" fmla="*/ 745635 w 1536161"/>
              <a:gd name="connsiteY4" fmla="*/ 229547 h 1280190"/>
              <a:gd name="connsiteX0" fmla="*/ 781577 w 1572103"/>
              <a:gd name="connsiteY0" fmla="*/ 224049 h 1274692"/>
              <a:gd name="connsiteX1" fmla="*/ 1567880 w 1572103"/>
              <a:gd name="connsiteY1" fmla="*/ 324676 h 1274692"/>
              <a:gd name="connsiteX2" fmla="*/ 805389 w 1572103"/>
              <a:gd name="connsiteY2" fmla="*/ 1274692 h 1274692"/>
              <a:gd name="connsiteX3" fmla="*/ 582043 w 1572103"/>
              <a:gd name="connsiteY3" fmla="*/ 1041434 h 1274692"/>
              <a:gd name="connsiteX4" fmla="*/ 781577 w 1572103"/>
              <a:gd name="connsiteY4" fmla="*/ 224049 h 1274692"/>
              <a:gd name="connsiteX0" fmla="*/ 794643 w 1585169"/>
              <a:gd name="connsiteY0" fmla="*/ 224238 h 1274881"/>
              <a:gd name="connsiteX1" fmla="*/ 1580946 w 1585169"/>
              <a:gd name="connsiteY1" fmla="*/ 324865 h 1274881"/>
              <a:gd name="connsiteX2" fmla="*/ 818455 w 1585169"/>
              <a:gd name="connsiteY2" fmla="*/ 1274881 h 1274881"/>
              <a:gd name="connsiteX3" fmla="*/ 595109 w 1585169"/>
              <a:gd name="connsiteY3" fmla="*/ 1041623 h 1274881"/>
              <a:gd name="connsiteX4" fmla="*/ 794643 w 1585169"/>
              <a:gd name="connsiteY4" fmla="*/ 224238 h 1274881"/>
              <a:gd name="connsiteX0" fmla="*/ 794643 w 1585169"/>
              <a:gd name="connsiteY0" fmla="*/ 232788 h 1283431"/>
              <a:gd name="connsiteX1" fmla="*/ 1580946 w 1585169"/>
              <a:gd name="connsiteY1" fmla="*/ 333415 h 1283431"/>
              <a:gd name="connsiteX2" fmla="*/ 818455 w 1585169"/>
              <a:gd name="connsiteY2" fmla="*/ 1283431 h 1283431"/>
              <a:gd name="connsiteX3" fmla="*/ 595109 w 1585169"/>
              <a:gd name="connsiteY3" fmla="*/ 1050173 h 1283431"/>
              <a:gd name="connsiteX4" fmla="*/ 794643 w 1585169"/>
              <a:gd name="connsiteY4" fmla="*/ 232788 h 1283431"/>
              <a:gd name="connsiteX0" fmla="*/ 794643 w 1585169"/>
              <a:gd name="connsiteY0" fmla="*/ 230779 h 1281422"/>
              <a:gd name="connsiteX1" fmla="*/ 1580946 w 1585169"/>
              <a:gd name="connsiteY1" fmla="*/ 331406 h 1281422"/>
              <a:gd name="connsiteX2" fmla="*/ 818455 w 1585169"/>
              <a:gd name="connsiteY2" fmla="*/ 1281422 h 1281422"/>
              <a:gd name="connsiteX3" fmla="*/ 595109 w 1585169"/>
              <a:gd name="connsiteY3" fmla="*/ 1048164 h 1281422"/>
              <a:gd name="connsiteX4" fmla="*/ 794643 w 1585169"/>
              <a:gd name="connsiteY4" fmla="*/ 230779 h 1281422"/>
              <a:gd name="connsiteX0" fmla="*/ 794643 w 1585114"/>
              <a:gd name="connsiteY0" fmla="*/ 230779 h 1286184"/>
              <a:gd name="connsiteX1" fmla="*/ 1580946 w 1585114"/>
              <a:gd name="connsiteY1" fmla="*/ 331406 h 1286184"/>
              <a:gd name="connsiteX2" fmla="*/ 808930 w 1585114"/>
              <a:gd name="connsiteY2" fmla="*/ 1286184 h 1286184"/>
              <a:gd name="connsiteX3" fmla="*/ 595109 w 1585114"/>
              <a:gd name="connsiteY3" fmla="*/ 1048164 h 1286184"/>
              <a:gd name="connsiteX4" fmla="*/ 794643 w 1585114"/>
              <a:gd name="connsiteY4" fmla="*/ 230779 h 1286184"/>
              <a:gd name="connsiteX0" fmla="*/ 794643 w 1585114"/>
              <a:gd name="connsiteY0" fmla="*/ 230779 h 1286184"/>
              <a:gd name="connsiteX1" fmla="*/ 1580946 w 1585114"/>
              <a:gd name="connsiteY1" fmla="*/ 331406 h 1286184"/>
              <a:gd name="connsiteX2" fmla="*/ 808930 w 1585114"/>
              <a:gd name="connsiteY2" fmla="*/ 1286184 h 1286184"/>
              <a:gd name="connsiteX3" fmla="*/ 595109 w 1585114"/>
              <a:gd name="connsiteY3" fmla="*/ 1048164 h 1286184"/>
              <a:gd name="connsiteX4" fmla="*/ 794643 w 1585114"/>
              <a:gd name="connsiteY4" fmla="*/ 230779 h 1286184"/>
              <a:gd name="connsiteX0" fmla="*/ 794643 w 1585182"/>
              <a:gd name="connsiteY0" fmla="*/ 230779 h 1286184"/>
              <a:gd name="connsiteX1" fmla="*/ 1580946 w 1585182"/>
              <a:gd name="connsiteY1" fmla="*/ 331406 h 1286184"/>
              <a:gd name="connsiteX2" fmla="*/ 808930 w 1585182"/>
              <a:gd name="connsiteY2" fmla="*/ 1286184 h 1286184"/>
              <a:gd name="connsiteX3" fmla="*/ 595109 w 1585182"/>
              <a:gd name="connsiteY3" fmla="*/ 1048164 h 1286184"/>
              <a:gd name="connsiteX4" fmla="*/ 794643 w 1585182"/>
              <a:gd name="connsiteY4" fmla="*/ 230779 h 1286184"/>
              <a:gd name="connsiteX0" fmla="*/ 794643 w 1585182"/>
              <a:gd name="connsiteY0" fmla="*/ 238275 h 1293680"/>
              <a:gd name="connsiteX1" fmla="*/ 1580946 w 1585182"/>
              <a:gd name="connsiteY1" fmla="*/ 338902 h 1293680"/>
              <a:gd name="connsiteX2" fmla="*/ 808930 w 1585182"/>
              <a:gd name="connsiteY2" fmla="*/ 1293680 h 1293680"/>
              <a:gd name="connsiteX3" fmla="*/ 595109 w 1585182"/>
              <a:gd name="connsiteY3" fmla="*/ 1055660 h 1293680"/>
              <a:gd name="connsiteX4" fmla="*/ 794643 w 1585182"/>
              <a:gd name="connsiteY4" fmla="*/ 238275 h 1293680"/>
              <a:gd name="connsiteX0" fmla="*/ 794643 w 1585182"/>
              <a:gd name="connsiteY0" fmla="*/ 228355 h 1283760"/>
              <a:gd name="connsiteX1" fmla="*/ 1580946 w 1585182"/>
              <a:gd name="connsiteY1" fmla="*/ 328982 h 1283760"/>
              <a:gd name="connsiteX2" fmla="*/ 808930 w 1585182"/>
              <a:gd name="connsiteY2" fmla="*/ 1283760 h 1283760"/>
              <a:gd name="connsiteX3" fmla="*/ 595109 w 1585182"/>
              <a:gd name="connsiteY3" fmla="*/ 1045740 h 1283760"/>
              <a:gd name="connsiteX4" fmla="*/ 794643 w 1585182"/>
              <a:gd name="connsiteY4" fmla="*/ 228355 h 1283760"/>
              <a:gd name="connsiteX0" fmla="*/ 802032 w 1592571"/>
              <a:gd name="connsiteY0" fmla="*/ 228355 h 1283760"/>
              <a:gd name="connsiteX1" fmla="*/ 1588335 w 1592571"/>
              <a:gd name="connsiteY1" fmla="*/ 328982 h 1283760"/>
              <a:gd name="connsiteX2" fmla="*/ 816319 w 1592571"/>
              <a:gd name="connsiteY2" fmla="*/ 1283760 h 1283760"/>
              <a:gd name="connsiteX3" fmla="*/ 602498 w 1592571"/>
              <a:gd name="connsiteY3" fmla="*/ 1045740 h 1283760"/>
              <a:gd name="connsiteX4" fmla="*/ 802032 w 1592571"/>
              <a:gd name="connsiteY4" fmla="*/ 228355 h 1283760"/>
              <a:gd name="connsiteX0" fmla="*/ 807141 w 1590536"/>
              <a:gd name="connsiteY0" fmla="*/ 224136 h 1286685"/>
              <a:gd name="connsiteX1" fmla="*/ 1586300 w 1590536"/>
              <a:gd name="connsiteY1" fmla="*/ 331907 h 1286685"/>
              <a:gd name="connsiteX2" fmla="*/ 814284 w 1590536"/>
              <a:gd name="connsiteY2" fmla="*/ 1286685 h 1286685"/>
              <a:gd name="connsiteX3" fmla="*/ 600463 w 1590536"/>
              <a:gd name="connsiteY3" fmla="*/ 1048665 h 1286685"/>
              <a:gd name="connsiteX4" fmla="*/ 807141 w 1590536"/>
              <a:gd name="connsiteY4" fmla="*/ 224136 h 1286685"/>
              <a:gd name="connsiteX0" fmla="*/ 796582 w 1579977"/>
              <a:gd name="connsiteY0" fmla="*/ 224136 h 1286685"/>
              <a:gd name="connsiteX1" fmla="*/ 1575741 w 1579977"/>
              <a:gd name="connsiteY1" fmla="*/ 331907 h 1286685"/>
              <a:gd name="connsiteX2" fmla="*/ 803725 w 1579977"/>
              <a:gd name="connsiteY2" fmla="*/ 1286685 h 1286685"/>
              <a:gd name="connsiteX3" fmla="*/ 589904 w 1579977"/>
              <a:gd name="connsiteY3" fmla="*/ 1048665 h 1286685"/>
              <a:gd name="connsiteX4" fmla="*/ 796582 w 1579977"/>
              <a:gd name="connsiteY4" fmla="*/ 224136 h 128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977" h="1286685">
                <a:moveTo>
                  <a:pt x="796582" y="224136"/>
                </a:moveTo>
                <a:cubicBezTo>
                  <a:pt x="852227" y="59054"/>
                  <a:pt x="1383652" y="-233326"/>
                  <a:pt x="1575741" y="331907"/>
                </a:cubicBezTo>
                <a:cubicBezTo>
                  <a:pt x="1639242" y="892379"/>
                  <a:pt x="970495" y="922457"/>
                  <a:pt x="803725" y="1286685"/>
                </a:cubicBezTo>
                <a:cubicBezTo>
                  <a:pt x="724747" y="1160083"/>
                  <a:pt x="712935" y="1152335"/>
                  <a:pt x="589904" y="1048665"/>
                </a:cubicBezTo>
                <a:cubicBezTo>
                  <a:pt x="-645172" y="485414"/>
                  <a:pt x="377085" y="-412054"/>
                  <a:pt x="796582" y="224136"/>
                </a:cubicBezTo>
                <a:close/>
              </a:path>
            </a:pathLst>
          </a:custGeom>
          <a:solidFill>
            <a:srgbClr val="C8BBE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D4C8EC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6117645" y="4412411"/>
            <a:ext cx="2233240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7760CC"/>
                </a:solidFill>
              </a:rPr>
              <a:t>www.megaidea.net</a:t>
            </a:r>
            <a:endParaRPr lang="es-PE" b="1" dirty="0">
              <a:solidFill>
                <a:srgbClr val="776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14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Hillda-Bonifiesta.com</vt:lpstr>
      <vt:lpstr>Calibri Light</vt:lpstr>
      <vt:lpstr>Brady Bunch</vt:lpstr>
      <vt:lpstr>Calibri</vt:lpstr>
      <vt:lpstr>Tema de Office</vt:lpstr>
      <vt:lpstr>Presentación de PowerPoint</vt:lpstr>
    </vt:vector>
  </TitlesOfParts>
  <Manager>Robnei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subject>By Robnei</dc:subject>
  <dc:creator>Megaidea.Net</dc:creator>
  <cp:keywords>Dia de la Madre</cp:keywords>
  <cp:lastModifiedBy>MEGAIDEA</cp:lastModifiedBy>
  <cp:revision>34</cp:revision>
  <dcterms:created xsi:type="dcterms:W3CDTF">2019-02-10T16:27:42Z</dcterms:created>
  <dcterms:modified xsi:type="dcterms:W3CDTF">2023-04-27T15:18:17Z</dcterms:modified>
</cp:coreProperties>
</file>