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90" r:id="rId5"/>
    <p:sldId id="261" r:id="rId6"/>
    <p:sldId id="262" r:id="rId7"/>
    <p:sldId id="264" r:id="rId8"/>
    <p:sldId id="284" r:id="rId9"/>
    <p:sldId id="266" r:id="rId10"/>
    <p:sldId id="277" r:id="rId11"/>
  </p:sldIdLst>
  <p:sldSz cx="10972800" cy="16459200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836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5673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3510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31347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918422" algn="l" defTabSz="15673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702107" algn="l" defTabSz="15673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485791" algn="l" defTabSz="15673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6269476" algn="l" defTabSz="15673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5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33FF"/>
    <a:srgbClr val="0000FF"/>
    <a:srgbClr val="00A7E2"/>
    <a:srgbClr val="FF9933"/>
    <a:srgbClr val="FF6FAC"/>
    <a:srgbClr val="FF6600"/>
    <a:srgbClr val="FF3300"/>
    <a:srgbClr val="33CC33"/>
    <a:srgbClr val="843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28" d="100"/>
          <a:sy n="28" d="100"/>
        </p:scale>
        <p:origin x="1770" y="72"/>
      </p:cViewPr>
      <p:guideLst>
        <p:guide orient="horz" pos="5185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03BE8-FBC2-47C7-9A60-2FB52394D19F}" type="datetimeFigureOut">
              <a:rPr lang="es-MX" smtClean="0"/>
              <a:t>29/09/2018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C1BBD-8061-4CC1-9836-E62FC6DD0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03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1BBD-8061-4CC1-9836-E62FC6DD01C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834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1BBD-8061-4CC1-9836-E62FC6DD01C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12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2961" y="5113023"/>
            <a:ext cx="9326880" cy="35280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45920" y="9326881"/>
            <a:ext cx="768096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864B-040D-4FFE-879B-AC4D17EF672D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3BDC-8D91-4376-8F64-C17402D0549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E8FA-C93D-4135-9F18-AB265107AA99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C786-A9BF-4A8D-8569-E26547120F1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955280" y="659133"/>
            <a:ext cx="2468881" cy="1404365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48640" y="659133"/>
            <a:ext cx="7223760" cy="1404365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D325-C575-4812-908E-0AB75DDF3B80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1EC0-50DE-493B-BE62-0AF2089167B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C864-1ABF-4394-9BA9-89DC2D679799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48DD4-12E5-4702-BCD4-AC66CD3A9D8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6776" y="10576562"/>
            <a:ext cx="9326880" cy="326898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66776" y="6976112"/>
            <a:ext cx="9326880" cy="36004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6A08-BD39-4662-A59F-252B6FDBDEFB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5B17-52D3-4078-BD8E-604A38DC3F7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48641" y="3840481"/>
            <a:ext cx="4846320" cy="108623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77840" y="3840481"/>
            <a:ext cx="4846320" cy="108623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14D3F-7D59-436B-8BED-6F66CBCF4F70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CB4E-8A7A-4E49-83EE-BF3945D808D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8641" y="3684271"/>
            <a:ext cx="4848225" cy="153542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8641" y="5219701"/>
            <a:ext cx="4848225" cy="94830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574032" y="3684271"/>
            <a:ext cx="4850130" cy="153542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574032" y="5219701"/>
            <a:ext cx="4850130" cy="94830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3A79-86A2-4AC0-9E8A-3B4D433CAEDC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5AFB-FD4A-460F-880D-23F46DAC68B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A744-9626-45E1-8A97-6F54731C7276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F363-61B9-48CE-8645-8215238372D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7A51-D71C-45EB-86D8-5E651A9CE6D1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BE73-30C9-466D-AE12-BDF00F84192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8641" y="655320"/>
            <a:ext cx="3609976" cy="27889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90061" y="655322"/>
            <a:ext cx="6134100" cy="140474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48641" y="3444241"/>
            <a:ext cx="3609976" cy="11258551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3ABD-EA5B-47A4-94F7-DF895BA15636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CD14-F1C6-41A1-908F-D63BCD939D1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0746" y="11521441"/>
            <a:ext cx="6583680" cy="136017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50746" y="1470660"/>
            <a:ext cx="6583680" cy="987552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184" indent="0">
              <a:buNone/>
              <a:defRPr sz="3100"/>
            </a:lvl2pPr>
            <a:lvl3pPr marL="1018367" indent="0">
              <a:buNone/>
              <a:defRPr sz="2700"/>
            </a:lvl3pPr>
            <a:lvl4pPr marL="1527551" indent="0">
              <a:buNone/>
              <a:defRPr sz="2200"/>
            </a:lvl4pPr>
            <a:lvl5pPr marL="2036735" indent="0">
              <a:buNone/>
              <a:defRPr sz="2200"/>
            </a:lvl5pPr>
            <a:lvl6pPr marL="2545918" indent="0">
              <a:buNone/>
              <a:defRPr sz="2200"/>
            </a:lvl6pPr>
            <a:lvl7pPr marL="3055102" indent="0">
              <a:buNone/>
              <a:defRPr sz="2200"/>
            </a:lvl7pPr>
            <a:lvl8pPr marL="3564285" indent="0">
              <a:buNone/>
              <a:defRPr sz="2200"/>
            </a:lvl8pPr>
            <a:lvl9pPr marL="4073469" indent="0">
              <a:buNone/>
              <a:defRPr sz="22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50746" y="12881612"/>
            <a:ext cx="6583680" cy="1931669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1ECB-D29E-4D57-952A-263D67E287A8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5999-115A-4B5F-A421-0EAAC5F8D34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548640" y="659131"/>
            <a:ext cx="98755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7" tIns="50918" rIns="101837" bIns="509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48640" y="3840481"/>
            <a:ext cx="9875520" cy="1086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7" tIns="50918" rIns="101837" bIns="50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48641" y="15255240"/>
            <a:ext cx="2560320" cy="876300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94446-CA25-42AA-98BC-F9F44FA3B133}" type="datetimeFigureOut">
              <a:rPr lang="es-MX"/>
              <a:pPr>
                <a:defRPr/>
              </a:pPr>
              <a:t>29/09/2018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749040" y="15255240"/>
            <a:ext cx="3474720" cy="876300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63840" y="15255240"/>
            <a:ext cx="2560320" cy="876300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B83125-805F-4F12-8674-CD5D7363088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9184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1836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27551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3673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1888" indent="-3818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23" indent="-3182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59" indent="-2545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43" indent="-2545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326" indent="-2545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510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94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77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061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84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67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51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73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918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102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8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469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12 CuadroTexto"/>
          <p:cNvSpPr txBox="1">
            <a:spLocks noChangeArrowheads="1"/>
          </p:cNvSpPr>
          <p:nvPr/>
        </p:nvSpPr>
        <p:spPr bwMode="auto">
          <a:xfrm>
            <a:off x="-3402086" y="4341019"/>
            <a:ext cx="3296245" cy="136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7" tIns="50918" rIns="101837" bIns="50918">
            <a:spAutoFit/>
          </a:bodyPr>
          <a:lstStyle/>
          <a:p>
            <a:pPr algn="ctr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Invitación</a:t>
            </a:r>
          </a:p>
          <a:p>
            <a:pPr algn="ctr"/>
            <a:r>
              <a:rPr lang="es-MX" sz="1300" dirty="0">
                <a:latin typeface="Calibri" pitchFamily="34" charset="0"/>
              </a:rPr>
              <a:t>*Se puede imprimir en cartulina opalina o cualquier otra cartulina compatible con tu impresora.</a:t>
            </a:r>
          </a:p>
          <a:p>
            <a:pPr algn="ctr"/>
            <a:r>
              <a:rPr lang="es-MX" sz="1300" dirty="0">
                <a:latin typeface="Calibri" pitchFamily="34" charset="0"/>
              </a:rPr>
              <a:t>*La puedes entregar en sobre de celofán.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6" y="449512"/>
            <a:ext cx="6406909" cy="4572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-2321966" y="4307756"/>
            <a:ext cx="2119015" cy="131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7" tIns="50918" rIns="101837" bIns="50918">
            <a:spAutoFit/>
          </a:bodyPr>
          <a:lstStyle/>
          <a:p>
            <a:pPr algn="ctr"/>
            <a:r>
              <a:rPr lang="es-MX" sz="2700" b="1" dirty="0" err="1">
                <a:solidFill>
                  <a:srgbClr val="663300"/>
                </a:solidFill>
              </a:rPr>
              <a:t>Banderin</a:t>
            </a:r>
            <a:endParaRPr lang="es-MX" sz="2700" b="1" dirty="0">
              <a:solidFill>
                <a:srgbClr val="663300"/>
              </a:solidFill>
            </a:endParaRPr>
          </a:p>
          <a:p>
            <a:pPr algn="ctr"/>
            <a:r>
              <a:rPr lang="es-MX" sz="1300" dirty="0"/>
              <a:t>*La imprimes en cartulina opalina. Si vas a un centro de impresión pide cartulina </a:t>
            </a:r>
            <a:r>
              <a:rPr lang="es-MX" sz="1300" dirty="0" err="1"/>
              <a:t>couche</a:t>
            </a:r>
            <a:endParaRPr lang="es-MX" sz="13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" y="566328"/>
            <a:ext cx="5815596" cy="748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15 CuadroTexto"/>
          <p:cNvSpPr txBox="1">
            <a:spLocks noChangeArrowheads="1"/>
          </p:cNvSpPr>
          <p:nvPr/>
        </p:nvSpPr>
        <p:spPr bwMode="auto">
          <a:xfrm>
            <a:off x="-3451513" y="4341019"/>
            <a:ext cx="3241596" cy="194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37" tIns="50918" rIns="101837" bIns="50918">
            <a:spAutoFit/>
          </a:bodyPr>
          <a:lstStyle/>
          <a:p>
            <a:pPr algn="ctr"/>
            <a:r>
              <a:rPr lang="es-MX" sz="2700" b="1">
                <a:solidFill>
                  <a:srgbClr val="663300"/>
                </a:solidFill>
                <a:latin typeface="Calibri" pitchFamily="34" charset="0"/>
              </a:rPr>
              <a:t>Etiqueta Agua Bonafont 600 ml 20x5cm</a:t>
            </a:r>
          </a:p>
          <a:p>
            <a:pPr algn="ctr"/>
            <a:r>
              <a:rPr lang="es-MX" sz="1300">
                <a:latin typeface="Calibri" pitchFamily="34" charset="0"/>
              </a:rPr>
              <a:t>*Se puede imprimir en papel autoadhesivo.</a:t>
            </a:r>
          </a:p>
          <a:p>
            <a:pPr algn="ctr"/>
            <a:r>
              <a:rPr lang="es-MX" sz="1300">
                <a:latin typeface="Calibri" pitchFamily="34" charset="0"/>
              </a:rPr>
              <a:t>*Puedes colocar un listón en el cuello de la botella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8" y="452736"/>
            <a:ext cx="7376175" cy="187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6 CuadroTexto"/>
          <p:cNvSpPr txBox="1">
            <a:spLocks noChangeArrowheads="1"/>
          </p:cNvSpPr>
          <p:nvPr/>
        </p:nvSpPr>
        <p:spPr bwMode="auto">
          <a:xfrm>
            <a:off x="-2826022" y="4410334"/>
            <a:ext cx="2564938" cy="113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37" tIns="50918" rIns="101837" bIns="50918">
            <a:spAutoFit/>
          </a:bodyPr>
          <a:lstStyle/>
          <a:p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Cajita almohadita</a:t>
            </a:r>
          </a:p>
          <a:p>
            <a:r>
              <a:rPr lang="es-MX" sz="1300" dirty="0">
                <a:latin typeface="Calibri" pitchFamily="34" charset="0"/>
              </a:rPr>
              <a:t>*La imprimes en cartulina.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8" y="452736"/>
            <a:ext cx="4730506" cy="548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6 CuadroTexto"/>
          <p:cNvSpPr txBox="1">
            <a:spLocks noChangeArrowheads="1"/>
          </p:cNvSpPr>
          <p:nvPr/>
        </p:nvSpPr>
        <p:spPr bwMode="auto">
          <a:xfrm>
            <a:off x="-2826022" y="4410334"/>
            <a:ext cx="2564938" cy="7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37" tIns="50918" rIns="101837" bIns="50918">
            <a:spAutoFit/>
          </a:bodyPr>
          <a:lstStyle/>
          <a:p>
            <a:r>
              <a:rPr lang="es-MX" sz="2700" b="1">
                <a:solidFill>
                  <a:srgbClr val="663300"/>
                </a:solidFill>
                <a:latin typeface="Calibri" pitchFamily="34" charset="0"/>
              </a:rPr>
              <a:t>Palomitas</a:t>
            </a:r>
            <a:endParaRPr lang="es-MX" sz="2700" b="1" dirty="0">
              <a:solidFill>
                <a:srgbClr val="663300"/>
              </a:solidFill>
              <a:latin typeface="Calibri" pitchFamily="34" charset="0"/>
            </a:endParaRPr>
          </a:p>
          <a:p>
            <a:r>
              <a:rPr lang="es-MX" sz="1300" dirty="0">
                <a:latin typeface="Calibri" pitchFamily="34" charset="0"/>
              </a:rPr>
              <a:t>*La imprimes en cartulina.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" y="1025958"/>
            <a:ext cx="10653610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11 CuadroTexto"/>
          <p:cNvSpPr txBox="1">
            <a:spLocks noChangeArrowheads="1"/>
          </p:cNvSpPr>
          <p:nvPr/>
        </p:nvSpPr>
        <p:spPr bwMode="auto">
          <a:xfrm>
            <a:off x="-3762126" y="4341020"/>
            <a:ext cx="3457620" cy="233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37" tIns="50918" rIns="101837" bIns="50918">
            <a:spAutoFit/>
          </a:bodyPr>
          <a:lstStyle/>
          <a:p>
            <a:pPr algn="ctr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Cartoncito para bolsa de celofán</a:t>
            </a:r>
          </a:p>
          <a:p>
            <a:pPr algn="ctr"/>
            <a:r>
              <a:rPr lang="es-MX" sz="1300" dirty="0">
                <a:latin typeface="Calibri" pitchFamily="34" charset="0"/>
              </a:rPr>
              <a:t>*La imprimes en cartulina opalina. </a:t>
            </a:r>
          </a:p>
          <a:p>
            <a:pPr algn="ctr"/>
            <a:r>
              <a:rPr lang="es-MX" sz="1300" dirty="0">
                <a:latin typeface="Calibri" pitchFamily="34" charset="0"/>
              </a:rPr>
              <a:t>*Es de 15 cm de ancho pero la puedes hacer un poco mas grande o mas chica, se dobla a la mitad y se grapa en la parte superior de la bolsa. En la bolsa puedes poner dulces, mentitas, empanadas, galletas, chocolates,  una pulsera, un decenario, un llavero, etc.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6" y="236712"/>
            <a:ext cx="608932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6 CuadroTexto"/>
          <p:cNvSpPr txBox="1">
            <a:spLocks noChangeArrowheads="1"/>
          </p:cNvSpPr>
          <p:nvPr/>
        </p:nvSpPr>
        <p:spPr bwMode="auto">
          <a:xfrm>
            <a:off x="-6682952" y="884784"/>
            <a:ext cx="9574808" cy="7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7" tIns="50918" rIns="101837" bIns="50918">
            <a:spAutoFit/>
          </a:bodyPr>
          <a:lstStyle/>
          <a:p>
            <a:r>
              <a:rPr lang="es-MX" sz="2700" b="1" dirty="0">
                <a:solidFill>
                  <a:srgbClr val="663300"/>
                </a:solidFill>
              </a:rPr>
              <a:t>Etiqueta redonda multiusos</a:t>
            </a:r>
          </a:p>
          <a:p>
            <a:r>
              <a:rPr lang="es-MX" sz="1300" dirty="0"/>
              <a:t>*La imprimes en papel adhesivo, ó cartulina si deseas utilizarla como tarjetita.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2" y="177174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6 CuadroTexto"/>
          <p:cNvSpPr txBox="1">
            <a:spLocks noChangeArrowheads="1"/>
          </p:cNvSpPr>
          <p:nvPr/>
        </p:nvSpPr>
        <p:spPr bwMode="auto">
          <a:xfrm>
            <a:off x="-1845471" y="4341020"/>
            <a:ext cx="1819039" cy="216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37" tIns="50918" rIns="101837" bIns="50918">
            <a:spAutoFit/>
          </a:bodyPr>
          <a:lstStyle/>
          <a:p>
            <a:pPr algn="ctr"/>
            <a:r>
              <a:rPr lang="es-MX" sz="2700" b="1" dirty="0" err="1">
                <a:solidFill>
                  <a:srgbClr val="663300"/>
                </a:solidFill>
                <a:latin typeface="Calibri" pitchFamily="34" charset="0"/>
              </a:rPr>
              <a:t>Topper</a:t>
            </a:r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 para centro de mesa</a:t>
            </a:r>
          </a:p>
          <a:p>
            <a:pPr algn="ctr"/>
            <a:r>
              <a:rPr lang="es-MX" sz="1300" dirty="0">
                <a:latin typeface="Calibri" pitchFamily="34" charset="0"/>
              </a:rPr>
              <a:t>*La imprimes en cartulina.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12" y="813376"/>
            <a:ext cx="9220219" cy="9220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11 CuadroTexto"/>
          <p:cNvSpPr txBox="1">
            <a:spLocks noChangeArrowheads="1"/>
          </p:cNvSpPr>
          <p:nvPr/>
        </p:nvSpPr>
        <p:spPr bwMode="auto">
          <a:xfrm>
            <a:off x="-1817910" y="4357488"/>
            <a:ext cx="1560391" cy="13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37" tIns="50918" rIns="101837" bIns="50918">
            <a:spAutoFit/>
          </a:bodyPr>
          <a:lstStyle/>
          <a:p>
            <a:pPr algn="ctr"/>
            <a:r>
              <a:rPr lang="es-MX" sz="2700" b="1" dirty="0" err="1">
                <a:solidFill>
                  <a:srgbClr val="663300"/>
                </a:solidFill>
                <a:latin typeface="Calibri" pitchFamily="34" charset="0"/>
              </a:rPr>
              <a:t>Topper</a:t>
            </a:r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es-MX" sz="2700" b="1" dirty="0" err="1">
                <a:solidFill>
                  <a:srgbClr val="663300"/>
                </a:solidFill>
                <a:latin typeface="Calibri" pitchFamily="34" charset="0"/>
              </a:rPr>
              <a:t>Cupcake</a:t>
            </a:r>
            <a:endParaRPr lang="es-MX" sz="2700" b="1" dirty="0">
              <a:solidFill>
                <a:srgbClr val="663300"/>
              </a:solidFill>
              <a:latin typeface="Calibri" pitchFamily="34" charset="0"/>
            </a:endParaRPr>
          </a:p>
          <a:p>
            <a:pPr algn="ctr"/>
            <a:r>
              <a:rPr lang="es-MX" sz="1300" dirty="0">
                <a:latin typeface="Calibri" pitchFamily="34" charset="0"/>
              </a:rPr>
              <a:t>*La imprimes en cartulina opalina.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2" y="308720"/>
            <a:ext cx="2133604" cy="2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11 CuadroTexto"/>
          <p:cNvSpPr txBox="1">
            <a:spLocks noChangeArrowheads="1"/>
          </p:cNvSpPr>
          <p:nvPr/>
        </p:nvSpPr>
        <p:spPr bwMode="auto">
          <a:xfrm>
            <a:off x="-2393974" y="4341019"/>
            <a:ext cx="2196389" cy="21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37" tIns="50918" rIns="101837" bIns="50918">
            <a:spAutoFit/>
          </a:bodyPr>
          <a:lstStyle/>
          <a:p>
            <a:pPr algn="ctr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Envoltura </a:t>
            </a:r>
            <a:r>
              <a:rPr lang="es-MX" sz="2700" b="1" dirty="0" smtClean="0">
                <a:solidFill>
                  <a:srgbClr val="663300"/>
                </a:solidFill>
                <a:latin typeface="Calibri" pitchFamily="34" charset="0"/>
              </a:rPr>
              <a:t>BOCADIN </a:t>
            </a:r>
          </a:p>
          <a:p>
            <a:pPr algn="ctr"/>
            <a:endParaRPr lang="es-MX" sz="2700" b="1" dirty="0">
              <a:solidFill>
                <a:srgbClr val="663300"/>
              </a:solidFill>
              <a:latin typeface="Calibri" pitchFamily="34" charset="0"/>
            </a:endParaRPr>
          </a:p>
          <a:p>
            <a:pPr algn="ctr"/>
            <a:r>
              <a:rPr lang="es-MX" sz="1300" dirty="0">
                <a:latin typeface="Calibri" pitchFamily="34" charset="0"/>
              </a:rPr>
              <a:t>*La imprimes en papel adhesivo o papel delgado y pegar en la orilla con </a:t>
            </a:r>
            <a:r>
              <a:rPr lang="es-MX" sz="1300" dirty="0" err="1">
                <a:latin typeface="Calibri" pitchFamily="34" charset="0"/>
              </a:rPr>
              <a:t>resistol</a:t>
            </a:r>
            <a:r>
              <a:rPr lang="es-MX" sz="1300" dirty="0">
                <a:latin typeface="Calibri" pitchFamily="34" charset="0"/>
              </a:rPr>
              <a:t> en barra..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2" y="524744"/>
            <a:ext cx="3060198" cy="306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218</Words>
  <Application>Microsoft Office PowerPoint</Application>
  <PresentationFormat>Personalizado</PresentationFormat>
  <Paragraphs>26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REKUERDITOS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 FRANCO</dc:creator>
  <cp:lastModifiedBy>Silvia Franco</cp:lastModifiedBy>
  <cp:revision>124</cp:revision>
  <dcterms:created xsi:type="dcterms:W3CDTF">2011-10-23T20:43:01Z</dcterms:created>
  <dcterms:modified xsi:type="dcterms:W3CDTF">2018-09-29T22:16:28Z</dcterms:modified>
</cp:coreProperties>
</file>