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>
        <p:scale>
          <a:sx n="40" d="100"/>
          <a:sy n="40" d="100"/>
        </p:scale>
        <p:origin x="150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2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40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49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51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9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04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397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3284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155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27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57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7480-D49E-4816-BE40-3D369450D364}" type="datetimeFigureOut">
              <a:rPr lang="es-MX" smtClean="0"/>
              <a:t>06/05/2016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1C3D4-F6E7-4605-A18E-45F443C3C7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601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8" y="0"/>
            <a:ext cx="4821946" cy="324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1" y="347069"/>
            <a:ext cx="7376175" cy="18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8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" y="202609"/>
            <a:ext cx="3060198" cy="303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6" y="223382"/>
            <a:ext cx="7376175" cy="37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00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82" y="1100178"/>
            <a:ext cx="1867534" cy="19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3" y="380178"/>
            <a:ext cx="2546637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2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95" y="0"/>
            <a:ext cx="4452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03" y="691890"/>
            <a:ext cx="4748794" cy="54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1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17" y="0"/>
            <a:ext cx="5329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3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188"/>
            <a:ext cx="9144000" cy="58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9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Carta (216 x 279 mm)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ALEJANDRA FRANCO BARBOSA</dc:creator>
  <cp:lastModifiedBy>SILVIA ALEJANDRA FRANCO BARBOSA</cp:lastModifiedBy>
  <cp:revision>7</cp:revision>
  <dcterms:created xsi:type="dcterms:W3CDTF">2016-05-06T18:26:47Z</dcterms:created>
  <dcterms:modified xsi:type="dcterms:W3CDTF">2016-05-06T18:51:06Z</dcterms:modified>
</cp:coreProperties>
</file>