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600450" cy="5400675"/>
  <p:notesSz cx="6858000" cy="9144000"/>
  <p:defaultTextStyle>
    <a:defPPr>
      <a:defRPr lang="es-PE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1" userDrawn="1">
          <p15:clr>
            <a:srgbClr val="A4A3A4"/>
          </p15:clr>
        </p15:guide>
        <p15:guide id="2" pos="11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B5E6"/>
    <a:srgbClr val="002B76"/>
    <a:srgbClr val="741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668" y="84"/>
      </p:cViewPr>
      <p:guideLst>
        <p:guide orient="horz" pos="1701"/>
        <p:guide pos="11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4" y="883861"/>
            <a:ext cx="3060383" cy="1880235"/>
          </a:xfrm>
        </p:spPr>
        <p:txBody>
          <a:bodyPr anchor="b"/>
          <a:lstStyle>
            <a:lvl1pPr algn="ctr">
              <a:defRPr sz="236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" y="2836605"/>
            <a:ext cx="2700338" cy="1303913"/>
          </a:xfrm>
        </p:spPr>
        <p:txBody>
          <a:bodyPr/>
          <a:lstStyle>
            <a:lvl1pPr marL="0" indent="0" algn="ctr">
              <a:buNone/>
              <a:defRPr sz="945"/>
            </a:lvl1pPr>
            <a:lvl2pPr marL="180045" indent="0" algn="ctr">
              <a:buNone/>
              <a:defRPr sz="788"/>
            </a:lvl2pPr>
            <a:lvl3pPr marL="360091" indent="0" algn="ctr">
              <a:buNone/>
              <a:defRPr sz="709"/>
            </a:lvl3pPr>
            <a:lvl4pPr marL="540136" indent="0" algn="ctr">
              <a:buNone/>
              <a:defRPr sz="630"/>
            </a:lvl4pPr>
            <a:lvl5pPr marL="720181" indent="0" algn="ctr">
              <a:buNone/>
              <a:defRPr sz="630"/>
            </a:lvl5pPr>
            <a:lvl6pPr marL="900227" indent="0" algn="ctr">
              <a:buNone/>
              <a:defRPr sz="630"/>
            </a:lvl6pPr>
            <a:lvl7pPr marL="1080272" indent="0" algn="ctr">
              <a:buNone/>
              <a:defRPr sz="630"/>
            </a:lvl7pPr>
            <a:lvl8pPr marL="1260318" indent="0" algn="ctr">
              <a:buNone/>
              <a:defRPr sz="630"/>
            </a:lvl8pPr>
            <a:lvl9pPr marL="1440363" indent="0" algn="ctr">
              <a:buNone/>
              <a:defRPr sz="63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DCF8-3BAE-4450-A996-5C3A3680C612}" type="datetimeFigureOut">
              <a:rPr lang="es-PE" smtClean="0"/>
              <a:t>02/09/2019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A90D-B274-4B20-B88A-478130BBE4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6349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DCF8-3BAE-4450-A996-5C3A3680C612}" type="datetimeFigureOut">
              <a:rPr lang="es-PE" smtClean="0"/>
              <a:t>02/09/2019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A90D-B274-4B20-B88A-478130BBE4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351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287536"/>
            <a:ext cx="776347" cy="457682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287536"/>
            <a:ext cx="2284035" cy="457682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DCF8-3BAE-4450-A996-5C3A3680C612}" type="datetimeFigureOut">
              <a:rPr lang="es-PE" smtClean="0"/>
              <a:t>02/09/2019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A90D-B274-4B20-B88A-478130BBE4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4083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DCF8-3BAE-4450-A996-5C3A3680C612}" type="datetimeFigureOut">
              <a:rPr lang="es-PE" smtClean="0"/>
              <a:t>02/09/2019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A90D-B274-4B20-B88A-478130BBE4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0263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1346420"/>
            <a:ext cx="3105388" cy="2246530"/>
          </a:xfrm>
        </p:spPr>
        <p:txBody>
          <a:bodyPr anchor="b"/>
          <a:lstStyle>
            <a:lvl1pPr>
              <a:defRPr sz="236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3614203"/>
            <a:ext cx="3105388" cy="1181397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/>
                </a:solidFill>
              </a:defRPr>
            </a:lvl1pPr>
            <a:lvl2pPr marL="18004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2pPr>
            <a:lvl3pPr marL="360091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3pPr>
            <a:lvl4pPr marL="540136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181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900227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2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603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363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DCF8-3BAE-4450-A996-5C3A3680C612}" type="datetimeFigureOut">
              <a:rPr lang="es-PE" smtClean="0"/>
              <a:t>02/09/2019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A90D-B274-4B20-B88A-478130BBE4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8428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1437680"/>
            <a:ext cx="1530191" cy="34266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1437680"/>
            <a:ext cx="1530191" cy="34266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DCF8-3BAE-4450-A996-5C3A3680C612}" type="datetimeFigureOut">
              <a:rPr lang="es-PE" smtClean="0"/>
              <a:t>02/09/2019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A90D-B274-4B20-B88A-478130BBE4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1537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87537"/>
            <a:ext cx="3105388" cy="104388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1323916"/>
            <a:ext cx="1523159" cy="648831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1972747"/>
            <a:ext cx="1523159" cy="29016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1323916"/>
            <a:ext cx="1530660" cy="648831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1972747"/>
            <a:ext cx="1530660" cy="29016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DCF8-3BAE-4450-A996-5C3A3680C612}" type="datetimeFigureOut">
              <a:rPr lang="es-PE" smtClean="0"/>
              <a:t>02/09/2019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A90D-B274-4B20-B88A-478130BBE4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7550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DCF8-3BAE-4450-A996-5C3A3680C612}" type="datetimeFigureOut">
              <a:rPr lang="es-PE" smtClean="0"/>
              <a:t>02/09/2019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A90D-B274-4B20-B88A-478130BBE4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24322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DCF8-3BAE-4450-A996-5C3A3680C612}" type="datetimeFigureOut">
              <a:rPr lang="es-PE" smtClean="0"/>
              <a:t>02/09/2019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A90D-B274-4B20-B88A-478130BBE4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6293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60045"/>
            <a:ext cx="1161239" cy="126015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777598"/>
            <a:ext cx="1822728" cy="3837980"/>
          </a:xfrm>
        </p:spPr>
        <p:txBody>
          <a:bodyPr/>
          <a:lstStyle>
            <a:lvl1pPr>
              <a:defRPr sz="1260"/>
            </a:lvl1pPr>
            <a:lvl2pPr>
              <a:defRPr sz="1103"/>
            </a:lvl2pPr>
            <a:lvl3pPr>
              <a:defRPr sz="945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620202"/>
            <a:ext cx="1161239" cy="3001626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DCF8-3BAE-4450-A996-5C3A3680C612}" type="datetimeFigureOut">
              <a:rPr lang="es-PE" smtClean="0"/>
              <a:t>02/09/2019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A90D-B274-4B20-B88A-478130BBE4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92079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60045"/>
            <a:ext cx="1161239" cy="126015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777598"/>
            <a:ext cx="1822728" cy="3837980"/>
          </a:xfrm>
        </p:spPr>
        <p:txBody>
          <a:bodyPr anchor="t"/>
          <a:lstStyle>
            <a:lvl1pPr marL="0" indent="0">
              <a:buNone/>
              <a:defRPr sz="1260"/>
            </a:lvl1pPr>
            <a:lvl2pPr marL="180045" indent="0">
              <a:buNone/>
              <a:defRPr sz="1103"/>
            </a:lvl2pPr>
            <a:lvl3pPr marL="360091" indent="0">
              <a:buNone/>
              <a:defRPr sz="945"/>
            </a:lvl3pPr>
            <a:lvl4pPr marL="540136" indent="0">
              <a:buNone/>
              <a:defRPr sz="788"/>
            </a:lvl4pPr>
            <a:lvl5pPr marL="720181" indent="0">
              <a:buNone/>
              <a:defRPr sz="788"/>
            </a:lvl5pPr>
            <a:lvl6pPr marL="900227" indent="0">
              <a:buNone/>
              <a:defRPr sz="788"/>
            </a:lvl6pPr>
            <a:lvl7pPr marL="1080272" indent="0">
              <a:buNone/>
              <a:defRPr sz="788"/>
            </a:lvl7pPr>
            <a:lvl8pPr marL="1260318" indent="0">
              <a:buNone/>
              <a:defRPr sz="788"/>
            </a:lvl8pPr>
            <a:lvl9pPr marL="1440363" indent="0">
              <a:buNone/>
              <a:defRPr sz="788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620202"/>
            <a:ext cx="1161239" cy="3001626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DCF8-3BAE-4450-A996-5C3A3680C612}" type="datetimeFigureOut">
              <a:rPr lang="es-PE" smtClean="0"/>
              <a:t>02/09/2019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A90D-B274-4B20-B88A-478130BBE4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2807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1" y="287537"/>
            <a:ext cx="3105388" cy="1043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1" y="1437680"/>
            <a:ext cx="3105388" cy="3426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5005627"/>
            <a:ext cx="810101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9DCF8-3BAE-4450-A996-5C3A3680C612}" type="datetimeFigureOut">
              <a:rPr lang="es-PE" smtClean="0"/>
              <a:t>02/09/2019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5005627"/>
            <a:ext cx="1215152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5005627"/>
            <a:ext cx="810101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5A90D-B274-4B20-B88A-478130BBE4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2775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0091" rtl="0" eaLnBrk="1" latinLnBrk="0" hangingPunct="1">
        <a:lnSpc>
          <a:spcPct val="90000"/>
        </a:lnSpc>
        <a:spcBef>
          <a:spcPct val="0"/>
        </a:spcBef>
        <a:buNone/>
        <a:defRPr sz="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23" indent="-90023" algn="l" defTabSz="360091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1pPr>
      <a:lvl2pPr marL="270068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113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63015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810204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9024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170295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350340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530386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1pPr>
      <a:lvl2pPr marL="180045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2pPr>
      <a:lvl3pPr marL="360091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40136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720181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00227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080272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260318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440363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megaidea.net/wp-content/uploads/2019/09/thor-vengador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8320"/>
            <a:ext cx="1276350" cy="2173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megaidea.net/wp-content/uploads/2019/09/ironman_PNG666-588x102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725" y="209550"/>
            <a:ext cx="1101725" cy="191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062" y="3158320"/>
            <a:ext cx="1337388" cy="1935593"/>
          </a:xfrm>
          <a:prstGeom prst="rect">
            <a:avLst/>
          </a:prstGeom>
        </p:spPr>
      </p:pic>
      <p:pic>
        <p:nvPicPr>
          <p:cNvPr id="1030" name="Picture 6" descr="https://www.megaidea.net/wp-content/uploads/2019/09/capitan-america-escud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4" y="209550"/>
            <a:ext cx="1425908" cy="122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megaidea.net/wp-content/uploads/2019/09/spiderman-vengador2-1024x994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14" y="3609600"/>
            <a:ext cx="1529111" cy="148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694806" y="2275880"/>
            <a:ext cx="2274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 smtClean="0">
                <a:solidFill>
                  <a:srgbClr val="741613"/>
                </a:solidFill>
                <a:latin typeface="Porky's" panose="00000700000000000000" pitchFamily="2" charset="0"/>
              </a:rPr>
              <a:t>Te invito a mi cumpleaños</a:t>
            </a:r>
            <a:endParaRPr lang="es-PE" sz="1400" dirty="0">
              <a:solidFill>
                <a:srgbClr val="741613"/>
              </a:solidFill>
              <a:latin typeface="Porky's" panose="00000700000000000000" pitchFamily="2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25286" y="2663755"/>
            <a:ext cx="2129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 smtClean="0">
                <a:solidFill>
                  <a:srgbClr val="002B76"/>
                </a:solidFill>
                <a:latin typeface="Porky's" panose="00000700000000000000" pitchFamily="2" charset="0"/>
              </a:rPr>
              <a:t>Día: Sábado 15 de Junio</a:t>
            </a:r>
          </a:p>
          <a:p>
            <a:r>
              <a:rPr lang="es-PE" sz="1200" dirty="0" smtClean="0">
                <a:solidFill>
                  <a:srgbClr val="002B76"/>
                </a:solidFill>
                <a:latin typeface="Porky's" panose="00000700000000000000" pitchFamily="2" charset="0"/>
              </a:rPr>
              <a:t>Hora: 5:00 pm</a:t>
            </a:r>
          </a:p>
          <a:p>
            <a:r>
              <a:rPr lang="es-PE" sz="1200" dirty="0" smtClean="0">
                <a:solidFill>
                  <a:srgbClr val="002B76"/>
                </a:solidFill>
                <a:latin typeface="Porky's" panose="00000700000000000000" pitchFamily="2" charset="0"/>
              </a:rPr>
              <a:t>Lugar: Calle Luis </a:t>
            </a:r>
            <a:r>
              <a:rPr lang="es-PE" sz="1200" dirty="0" err="1" smtClean="0">
                <a:solidFill>
                  <a:srgbClr val="002B76"/>
                </a:solidFill>
                <a:latin typeface="Porky's" panose="00000700000000000000" pitchFamily="2" charset="0"/>
              </a:rPr>
              <a:t>Valcarcell</a:t>
            </a:r>
            <a:r>
              <a:rPr lang="es-PE" sz="1200" dirty="0" smtClean="0">
                <a:solidFill>
                  <a:srgbClr val="002B76"/>
                </a:solidFill>
                <a:latin typeface="Porky's" panose="00000700000000000000" pitchFamily="2" charset="0"/>
              </a:rPr>
              <a:t> 14</a:t>
            </a:r>
            <a:endParaRPr lang="es-PE" sz="1200" dirty="0">
              <a:solidFill>
                <a:srgbClr val="002B76"/>
              </a:solidFill>
              <a:latin typeface="Porky's" panose="00000700000000000000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97297" y="1461421"/>
            <a:ext cx="2428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 smtClean="0">
                <a:solidFill>
                  <a:srgbClr val="741613"/>
                </a:solidFill>
                <a:effectLst>
                  <a:glow rad="127000">
                    <a:srgbClr val="FFC000"/>
                  </a:glow>
                </a:effectLst>
                <a:latin typeface="Adventure" panose="04020700000000000000" pitchFamily="82" charset="0"/>
              </a:rPr>
              <a:t>Marco Antonio</a:t>
            </a:r>
            <a:endParaRPr lang="es-PE" sz="2400" dirty="0">
              <a:solidFill>
                <a:srgbClr val="741613"/>
              </a:solidFill>
              <a:effectLst>
                <a:glow rad="127000">
                  <a:srgbClr val="FFC000"/>
                </a:glow>
              </a:effectLst>
              <a:latin typeface="Adventure" panose="04020700000000000000" pitchFamily="82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908807" y="1821501"/>
            <a:ext cx="1846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 smtClean="0">
                <a:solidFill>
                  <a:srgbClr val="741613"/>
                </a:solidFill>
                <a:effectLst>
                  <a:glow rad="127000">
                    <a:srgbClr val="4FB5E6"/>
                  </a:glow>
                </a:effectLst>
                <a:latin typeface="Aardvark Cafe" panose="00000400000000000000" pitchFamily="2" charset="0"/>
              </a:rPr>
              <a:t>Cumple 5 Años</a:t>
            </a:r>
            <a:endParaRPr lang="es-PE" sz="2400" dirty="0">
              <a:solidFill>
                <a:srgbClr val="741613"/>
              </a:solidFill>
              <a:effectLst>
                <a:glow rad="127000">
                  <a:srgbClr val="4FB5E6"/>
                </a:glow>
              </a:effectLst>
              <a:latin typeface="Aardvark Caf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3084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26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Aardvark Cafe</vt:lpstr>
      <vt:lpstr>Adventure</vt:lpstr>
      <vt:lpstr>Arial</vt:lpstr>
      <vt:lpstr>Calibri</vt:lpstr>
      <vt:lpstr>Calibri Light</vt:lpstr>
      <vt:lpstr>Porky's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WIN7</dc:creator>
  <cp:lastModifiedBy>WIN7</cp:lastModifiedBy>
  <cp:revision>1</cp:revision>
  <dcterms:created xsi:type="dcterms:W3CDTF">2019-09-03T02:41:07Z</dcterms:created>
  <dcterms:modified xsi:type="dcterms:W3CDTF">2019-09-03T02:48:24Z</dcterms:modified>
</cp:coreProperties>
</file>