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0439400" cy="7559675"/>
  <p:notesSz cx="6858000" cy="9144000"/>
  <p:embeddedFontLst>
    <p:embeddedFont>
      <p:font typeface="Porky's" panose="00000700000000000000" pitchFamily="2" charset="0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ontdiner Rob" panose="00000400000000000000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F63"/>
    <a:srgbClr val="A69FEB"/>
    <a:srgbClr val="538874"/>
    <a:srgbClr val="F39DB0"/>
    <a:srgbClr val="E00A7C"/>
    <a:srgbClr val="DE4D69"/>
    <a:srgbClr val="E9899C"/>
    <a:srgbClr val="EFA0A6"/>
    <a:srgbClr val="CB485A"/>
    <a:srgbClr val="EDD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1203" autoAdjust="0"/>
  </p:normalViewPr>
  <p:slideViewPr>
    <p:cSldViewPr snapToGrid="0">
      <p:cViewPr>
        <p:scale>
          <a:sx n="57" d="100"/>
          <a:sy n="57" d="100"/>
        </p:scale>
        <p:origin x="153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0BB3-0D9C-4D51-980A-E4D8D3AB0592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CB46E-1B9B-4D06-8608-108E2EE259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638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39" y="631767"/>
            <a:ext cx="6168043" cy="61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2" y="-108727"/>
            <a:ext cx="5752408" cy="7668402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2023" y="5303519"/>
            <a:ext cx="2598391" cy="2598391"/>
          </a:xfrm>
          <a:prstGeom prst="rect">
            <a:avLst/>
          </a:prstGeom>
        </p:spPr>
      </p:pic>
      <p:sp>
        <p:nvSpPr>
          <p:cNvPr id="14" name="Megaidea.net"/>
          <p:cNvSpPr txBox="1"/>
          <p:nvPr/>
        </p:nvSpPr>
        <p:spPr>
          <a:xfrm>
            <a:off x="4598987" y="1337704"/>
            <a:ext cx="5249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dirty="0" smtClean="0">
                <a:solidFill>
                  <a:srgbClr val="84AF63"/>
                </a:solidFill>
                <a:latin typeface="Fontdiner Rob" panose="00000400000000000000" pitchFamily="2" charset="0"/>
              </a:rPr>
              <a:t>LUPITA</a:t>
            </a:r>
            <a:endParaRPr lang="es-PE" sz="7200" dirty="0">
              <a:solidFill>
                <a:srgbClr val="84AF63"/>
              </a:solidFill>
              <a:latin typeface="Fontdiner Rob" panose="00000400000000000000" pitchFamily="2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4542851" y="2627720"/>
            <a:ext cx="524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538874"/>
                </a:solidFill>
                <a:latin typeface="Porky's" panose="00000700000000000000" pitchFamily="2" charset="0"/>
              </a:rPr>
              <a:t>MIS 5 AÑITOS</a:t>
            </a:r>
            <a:endParaRPr lang="es-PE" sz="4000" dirty="0">
              <a:solidFill>
                <a:srgbClr val="538874"/>
              </a:solidFill>
              <a:latin typeface="Porky's" panose="00000700000000000000" pitchFamily="2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4642608" y="3425294"/>
            <a:ext cx="5249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A69FEB"/>
                </a:solidFill>
                <a:latin typeface="Porky's" panose="00000700000000000000" pitchFamily="2" charset="0"/>
              </a:rPr>
              <a:t>Ven a festejar conmigo </a:t>
            </a:r>
            <a:endParaRPr lang="es-PE" sz="3000" dirty="0">
              <a:solidFill>
                <a:srgbClr val="A69FEB"/>
              </a:solidFill>
              <a:latin typeface="Porky's" panose="00000700000000000000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4029484" y="4208672"/>
            <a:ext cx="6560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84AF63"/>
                </a:solidFill>
                <a:latin typeface="Porky's" panose="00000700000000000000" pitchFamily="2" charset="0"/>
              </a:rPr>
              <a:t>Dia: </a:t>
            </a:r>
            <a:r>
              <a:rPr lang="es-PE" sz="2500" dirty="0" smtClean="0">
                <a:solidFill>
                  <a:srgbClr val="84AF63"/>
                </a:solidFill>
                <a:latin typeface="Porky's" panose="00000700000000000000" pitchFamily="2" charset="0"/>
              </a:rPr>
              <a:t>Domingo </a:t>
            </a:r>
            <a:r>
              <a:rPr lang="es-PE" sz="2500" dirty="0" smtClean="0">
                <a:solidFill>
                  <a:srgbClr val="84AF63"/>
                </a:solidFill>
                <a:latin typeface="Porky's" panose="00000700000000000000" pitchFamily="2" charset="0"/>
              </a:rPr>
              <a:t>13</a:t>
            </a:r>
            <a:r>
              <a:rPr lang="es-PE" sz="2500" dirty="0" smtClean="0">
                <a:solidFill>
                  <a:srgbClr val="84AF63"/>
                </a:solidFill>
                <a:latin typeface="Porky's" panose="00000700000000000000" pitchFamily="2" charset="0"/>
              </a:rPr>
              <a:t> de Marzo </a:t>
            </a:r>
            <a:endParaRPr lang="es-PE" sz="2500" dirty="0" smtClean="0">
              <a:solidFill>
                <a:srgbClr val="84AF63"/>
              </a:solidFill>
              <a:latin typeface="Porky's" panose="00000700000000000000" pitchFamily="2" charset="0"/>
            </a:endParaRPr>
          </a:p>
          <a:p>
            <a:pPr algn="ctr"/>
            <a:r>
              <a:rPr lang="es-PE" sz="2500" dirty="0" smtClean="0">
                <a:solidFill>
                  <a:srgbClr val="84AF63"/>
                </a:solidFill>
                <a:latin typeface="Porky's" panose="00000700000000000000" pitchFamily="2" charset="0"/>
              </a:rPr>
              <a:t>Hora: </a:t>
            </a:r>
            <a:r>
              <a:rPr lang="es-PE" sz="2500" dirty="0" smtClean="0">
                <a:solidFill>
                  <a:srgbClr val="84AF63"/>
                </a:solidFill>
                <a:latin typeface="Porky's" panose="00000700000000000000" pitchFamily="2" charset="0"/>
              </a:rPr>
              <a:t>4:00 </a:t>
            </a:r>
            <a:r>
              <a:rPr lang="es-PE" sz="2500" dirty="0" smtClean="0">
                <a:solidFill>
                  <a:srgbClr val="84AF63"/>
                </a:solidFill>
                <a:latin typeface="Porky's" panose="00000700000000000000" pitchFamily="2" charset="0"/>
              </a:rPr>
              <a:t>pm </a:t>
            </a:r>
          </a:p>
          <a:p>
            <a:pPr algn="ctr"/>
            <a:r>
              <a:rPr lang="es-PE" sz="2500" dirty="0" smtClean="0">
                <a:solidFill>
                  <a:srgbClr val="84AF63"/>
                </a:solidFill>
                <a:latin typeface="Porky's" panose="00000700000000000000" pitchFamily="2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84AF63"/>
                </a:solidFill>
                <a:latin typeface="Porky's" panose="00000700000000000000" pitchFamily="2" charset="0"/>
              </a:rPr>
              <a:t>#250</a:t>
            </a:r>
            <a:endParaRPr lang="es-PE" sz="2500" dirty="0">
              <a:solidFill>
                <a:srgbClr val="84AF63"/>
              </a:solidFill>
              <a:latin typeface="Porky's" panose="00000700000000000000" pitchFamily="2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2638602" y="7103165"/>
            <a:ext cx="50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84AF63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b="1" dirty="0">
              <a:solidFill>
                <a:srgbClr val="84AF63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8803597" y="759839"/>
            <a:ext cx="1687066" cy="3556387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3969056" y="759839"/>
            <a:ext cx="1687066" cy="35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26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Porky's</vt:lpstr>
      <vt:lpstr>Calibri Light</vt:lpstr>
      <vt:lpstr>Calibri</vt:lpstr>
      <vt:lpstr>Fontdiner Rob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la Princesa y el sapo</cp:keywords>
  <cp:lastModifiedBy>User</cp:lastModifiedBy>
  <cp:revision>38</cp:revision>
  <dcterms:created xsi:type="dcterms:W3CDTF">2021-06-07T20:15:11Z</dcterms:created>
  <dcterms:modified xsi:type="dcterms:W3CDTF">2022-01-21T16:42:40Z</dcterms:modified>
</cp:coreProperties>
</file>