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0439400" cy="7559675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Glowworm Rob" panose="020F0804020102020204" pitchFamily="34" charset="0"/>
      <p:regular r:id="rId8"/>
    </p:embeddedFont>
    <p:embeddedFont>
      <p:font typeface="Fontdiner Rob" panose="00000400000000000000" pitchFamily="2" charset="0"/>
      <p:regular r:id="rId9"/>
    </p:embeddedFont>
    <p:embeddedFont>
      <p:font typeface="Calibri Light" panose="020F0302020204030204" pitchFamily="34" charset="0"/>
      <p:regular r:id="rId10"/>
      <p:italic r:id="rId11"/>
    </p:embeddedFont>
  </p:embeddedFontLst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B1"/>
    <a:srgbClr val="FA4D8F"/>
    <a:srgbClr val="A062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1562" autoAdjust="0"/>
  </p:normalViewPr>
  <p:slideViewPr>
    <p:cSldViewPr snapToGrid="0" showGuides="1">
      <p:cViewPr>
        <p:scale>
          <a:sx n="33" d="100"/>
          <a:sy n="33" d="100"/>
        </p:scale>
        <p:origin x="1518" y="654"/>
      </p:cViewPr>
      <p:guideLst>
        <p:guide orient="horz" pos="2381"/>
        <p:guide pos="3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64918-9E54-4C00-A93C-8B72D153ED0C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98575" y="1143000"/>
            <a:ext cx="42608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C8D51-2BD0-4386-8855-DF3D74A7FFE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697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¿Quieres</a:t>
            </a:r>
            <a:r>
              <a:rPr lang="es-ES" baseline="0" dirty="0" smtClean="0"/>
              <a:t> esta invitación sin marca de Agua? Cómpralo totalmente editable en </a:t>
            </a:r>
            <a:r>
              <a:rPr lang="es-ES" b="1" baseline="0" dirty="0" smtClean="0">
                <a:solidFill>
                  <a:srgbClr val="C00000"/>
                </a:solidFill>
              </a:rPr>
              <a:t>https://bonifiesta.com/producto/invitacion-de-hello-kitty-2/</a:t>
            </a:r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C8D51-2BD0-4386-8855-DF3D74A7FFEA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84006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1237197"/>
            <a:ext cx="8873490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3970580"/>
            <a:ext cx="782955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F210-1C94-47BE-B726-5C8642D8D04C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CCB4-B70D-4F2E-9219-0D155FCA96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3149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F210-1C94-47BE-B726-5C8642D8D04C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CCB4-B70D-4F2E-9219-0D155FCA96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0149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402483"/>
            <a:ext cx="2250996" cy="6406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402483"/>
            <a:ext cx="6622494" cy="6406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F210-1C94-47BE-B726-5C8642D8D04C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CCB4-B70D-4F2E-9219-0D155FCA96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6683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F210-1C94-47BE-B726-5C8642D8D04C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CCB4-B70D-4F2E-9219-0D155FCA96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4173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1884671"/>
            <a:ext cx="9003983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5059035"/>
            <a:ext cx="9003983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F210-1C94-47BE-B726-5C8642D8D04C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CCB4-B70D-4F2E-9219-0D155FCA96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2429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2012414"/>
            <a:ext cx="4436745" cy="4796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2012414"/>
            <a:ext cx="4436745" cy="4796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F210-1C94-47BE-B726-5C8642D8D04C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CCB4-B70D-4F2E-9219-0D155FCA96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8125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402484"/>
            <a:ext cx="9003983" cy="14611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1853171"/>
            <a:ext cx="44163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2761381"/>
            <a:ext cx="4416355" cy="40615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1853171"/>
            <a:ext cx="44381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2761381"/>
            <a:ext cx="4438105" cy="40615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F210-1C94-47BE-B726-5C8642D8D04C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CCB4-B70D-4F2E-9219-0D155FCA96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6258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F210-1C94-47BE-B726-5C8642D8D04C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CCB4-B70D-4F2E-9219-0D155FCA96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4016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F210-1C94-47BE-B726-5C8642D8D04C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CCB4-B70D-4F2E-9219-0D155FCA96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6366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1088455"/>
            <a:ext cx="528494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F210-1C94-47BE-B726-5C8642D8D04C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CCB4-B70D-4F2E-9219-0D155FCA96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813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1088455"/>
            <a:ext cx="528494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F210-1C94-47BE-B726-5C8642D8D04C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CCB4-B70D-4F2E-9219-0D155FCA96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189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402484"/>
            <a:ext cx="9003983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2012414"/>
            <a:ext cx="9003983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DF210-1C94-47BE-B726-5C8642D8D04C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7006700"/>
            <a:ext cx="35232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4CCB4-B70D-4F2E-9219-0D155FCA96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2499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89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" y="0"/>
            <a:ext cx="10435017" cy="7559675"/>
          </a:xfrm>
          <a:prstGeom prst="rect">
            <a:avLst/>
          </a:prstGeom>
        </p:spPr>
      </p:pic>
      <p:sp>
        <p:nvSpPr>
          <p:cNvPr id="37" name="Megaidea.net"/>
          <p:cNvSpPr txBox="1"/>
          <p:nvPr/>
        </p:nvSpPr>
        <p:spPr>
          <a:xfrm>
            <a:off x="2635629" y="1631780"/>
            <a:ext cx="52495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6600" dirty="0" smtClean="0">
                <a:solidFill>
                  <a:srgbClr val="F389B1"/>
                </a:solidFill>
                <a:latin typeface="Fontdiner Rob" panose="00000400000000000000" pitchFamily="2" charset="0"/>
              </a:rPr>
              <a:t>anita</a:t>
            </a:r>
            <a:endParaRPr lang="es-PE" sz="6600" dirty="0">
              <a:solidFill>
                <a:srgbClr val="F389B1"/>
              </a:solidFill>
              <a:latin typeface="Fontdiner Rob" panose="00000400000000000000" pitchFamily="2" charset="0"/>
            </a:endParaRPr>
          </a:p>
        </p:txBody>
      </p:sp>
      <p:sp>
        <p:nvSpPr>
          <p:cNvPr id="38" name="Megaidea.net"/>
          <p:cNvSpPr txBox="1"/>
          <p:nvPr/>
        </p:nvSpPr>
        <p:spPr>
          <a:xfrm>
            <a:off x="2737038" y="2594453"/>
            <a:ext cx="4908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5400" dirty="0" smtClean="0">
                <a:solidFill>
                  <a:srgbClr val="FA4D8F"/>
                </a:solidFill>
                <a:latin typeface="Glowworm Rob" panose="020F0804020102020204" pitchFamily="34" charset="0"/>
              </a:rPr>
              <a:t>Cumple </a:t>
            </a:r>
            <a:r>
              <a:rPr lang="es-PE" sz="5400" dirty="0">
                <a:solidFill>
                  <a:srgbClr val="FA4D8F"/>
                </a:solidFill>
                <a:latin typeface="Glowworm Rob" panose="020F0804020102020204" pitchFamily="34" charset="0"/>
              </a:rPr>
              <a:t>7</a:t>
            </a:r>
            <a:r>
              <a:rPr lang="es-PE" sz="5400" dirty="0" smtClean="0">
                <a:solidFill>
                  <a:srgbClr val="FA4D8F"/>
                </a:solidFill>
                <a:latin typeface="Glowworm Rob" panose="020F0804020102020204" pitchFamily="34" charset="0"/>
              </a:rPr>
              <a:t> </a:t>
            </a:r>
            <a:endParaRPr lang="es-PE" sz="5400" dirty="0">
              <a:solidFill>
                <a:srgbClr val="FA4D8F"/>
              </a:solidFill>
              <a:latin typeface="Glowworm Rob" panose="020F0804020102020204" pitchFamily="34" charset="0"/>
            </a:endParaRPr>
          </a:p>
        </p:txBody>
      </p:sp>
      <p:sp>
        <p:nvSpPr>
          <p:cNvPr id="39" name="Megaidea.net"/>
          <p:cNvSpPr txBox="1"/>
          <p:nvPr/>
        </p:nvSpPr>
        <p:spPr>
          <a:xfrm>
            <a:off x="2739053" y="3635016"/>
            <a:ext cx="49089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F389B1"/>
                </a:solidFill>
                <a:latin typeface="Glowworm Rob" panose="020F0804020102020204" pitchFamily="34" charset="0"/>
              </a:rPr>
              <a:t>Ven a festejar conmigo </a:t>
            </a:r>
            <a:endParaRPr lang="es-PE" sz="3000" dirty="0">
              <a:solidFill>
                <a:srgbClr val="F389B1"/>
              </a:solidFill>
              <a:latin typeface="Glowworm Rob" panose="020F0804020102020204" pitchFamily="34" charset="0"/>
            </a:endParaRPr>
          </a:p>
        </p:txBody>
      </p:sp>
      <p:sp>
        <p:nvSpPr>
          <p:cNvPr id="40" name="Megaidea.net"/>
          <p:cNvSpPr txBox="1"/>
          <p:nvPr/>
        </p:nvSpPr>
        <p:spPr>
          <a:xfrm>
            <a:off x="2192782" y="4351019"/>
            <a:ext cx="613523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500" dirty="0" smtClean="0">
                <a:solidFill>
                  <a:srgbClr val="A062C7"/>
                </a:solidFill>
                <a:latin typeface="Glowworm Rob" panose="020F0804020102020204" pitchFamily="34" charset="0"/>
              </a:rPr>
              <a:t>Dia: Domingo 22 de agosto</a:t>
            </a:r>
          </a:p>
          <a:p>
            <a:pPr algn="ctr"/>
            <a:r>
              <a:rPr lang="es-PE" sz="2500" dirty="0" smtClean="0">
                <a:solidFill>
                  <a:srgbClr val="A062C7"/>
                </a:solidFill>
                <a:latin typeface="Glowworm Rob" panose="020F0804020102020204" pitchFamily="34" charset="0"/>
              </a:rPr>
              <a:t>Hora: </a:t>
            </a:r>
            <a:r>
              <a:rPr lang="es-PE" sz="2500" dirty="0">
                <a:solidFill>
                  <a:srgbClr val="A062C7"/>
                </a:solidFill>
                <a:latin typeface="Glowworm Rob" panose="020F0804020102020204" pitchFamily="34" charset="0"/>
              </a:rPr>
              <a:t>4</a:t>
            </a:r>
            <a:r>
              <a:rPr lang="es-PE" sz="2500" dirty="0" smtClean="0">
                <a:solidFill>
                  <a:srgbClr val="A062C7"/>
                </a:solidFill>
                <a:latin typeface="Glowworm Rob" panose="020F0804020102020204" pitchFamily="34" charset="0"/>
              </a:rPr>
              <a:t>:00 pm </a:t>
            </a:r>
          </a:p>
          <a:p>
            <a:pPr algn="ctr"/>
            <a:r>
              <a:rPr lang="es-PE" sz="2500" dirty="0" smtClean="0">
                <a:solidFill>
                  <a:srgbClr val="A062C7"/>
                </a:solidFill>
                <a:latin typeface="Glowworm Rob" panose="020F0804020102020204" pitchFamily="34" charset="0"/>
              </a:rPr>
              <a:t>Lugar: Calle Begonias</a:t>
            </a:r>
          </a:p>
          <a:p>
            <a:pPr algn="ctr"/>
            <a:r>
              <a:rPr lang="es-PE" sz="2500" dirty="0" smtClean="0">
                <a:solidFill>
                  <a:srgbClr val="A062C7"/>
                </a:solidFill>
                <a:latin typeface="Glowworm Rob" panose="020F0804020102020204" pitchFamily="34" charset="0"/>
              </a:rPr>
              <a:t>#24</a:t>
            </a:r>
            <a:endParaRPr lang="es-PE" sz="2500" dirty="0">
              <a:solidFill>
                <a:srgbClr val="A062C7"/>
              </a:solidFill>
              <a:latin typeface="Glowworm Rob" panose="020F0804020102020204" pitchFamily="34" charset="0"/>
            </a:endParaRPr>
          </a:p>
        </p:txBody>
      </p:sp>
      <p:sp>
        <p:nvSpPr>
          <p:cNvPr id="41" name="Megaidea.net"/>
          <p:cNvSpPr txBox="1"/>
          <p:nvPr/>
        </p:nvSpPr>
        <p:spPr>
          <a:xfrm>
            <a:off x="1074695" y="6069225"/>
            <a:ext cx="8290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dirty="0" smtClean="0">
                <a:solidFill>
                  <a:srgbClr val="A062C7"/>
                </a:solidFill>
                <a:latin typeface="Glowworm Rob" panose="020F0804020102020204" pitchFamily="34" charset="0"/>
              </a:rPr>
              <a:t>No faltes…!</a:t>
            </a:r>
            <a:endParaRPr lang="es-PE" sz="2400" dirty="0">
              <a:solidFill>
                <a:srgbClr val="A062C7"/>
              </a:solidFill>
              <a:latin typeface="Glowworm Rob" panose="020F08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89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44</Words>
  <Application>Microsoft Office PowerPoint</Application>
  <PresentationFormat>Personalizado</PresentationFormat>
  <Paragraphs>10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Calibri</vt:lpstr>
      <vt:lpstr>Glowworm Rob</vt:lpstr>
      <vt:lpstr>Fontdiner Rob</vt:lpstr>
      <vt:lpstr>Arial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Megaidea.Net</dc:creator>
  <cp:keywords>Hello Kitty</cp:keywords>
  <cp:lastModifiedBy>User</cp:lastModifiedBy>
  <cp:revision>10</cp:revision>
  <dcterms:created xsi:type="dcterms:W3CDTF">2021-07-06T21:36:21Z</dcterms:created>
  <dcterms:modified xsi:type="dcterms:W3CDTF">2021-09-29T20:53:29Z</dcterms:modified>
</cp:coreProperties>
</file>