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10439400" cy="7559675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A43"/>
    <a:srgbClr val="244191"/>
    <a:srgbClr val="28243F"/>
    <a:srgbClr val="58546F"/>
    <a:srgbClr val="0074EB"/>
    <a:srgbClr val="0998E6"/>
    <a:srgbClr val="0F9EEA"/>
    <a:srgbClr val="36728A"/>
    <a:srgbClr val="66A9C3"/>
    <a:srgbClr val="C34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30/09/2021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30/09/2021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30/09/2021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30/09/2021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30/09/2021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30/09/2021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30/09/2021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30/09/2021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30/09/2021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30/09/2021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30/09/2021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30/09/2021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62450" y="167442"/>
            <a:ext cx="6022340" cy="7294286"/>
          </a:xfrm>
          <a:prstGeom prst="rect">
            <a:avLst/>
          </a:prstGeom>
        </p:spPr>
      </p:pic>
      <p:sp>
        <p:nvSpPr>
          <p:cNvPr id="131" name="Megaidea.net"/>
          <p:cNvSpPr txBox="1"/>
          <p:nvPr/>
        </p:nvSpPr>
        <p:spPr>
          <a:xfrm>
            <a:off x="4919154" y="1029987"/>
            <a:ext cx="4908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0" dirty="0" smtClean="0">
                <a:solidFill>
                  <a:srgbClr val="28243F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Glowworm Rob" panose="020F0804020102020204" pitchFamily="34" charset="0"/>
              </a:rPr>
              <a:t>Luis</a:t>
            </a:r>
            <a:r>
              <a:rPr lang="es-PE" sz="5000" dirty="0" smtClean="0">
                <a:solidFill>
                  <a:srgbClr val="66A9C3"/>
                </a:solidFill>
                <a:latin typeface="Glowworm Rob" panose="020F0804020102020204" pitchFamily="34" charset="0"/>
              </a:rPr>
              <a:t>  </a:t>
            </a:r>
            <a:endParaRPr lang="es-PE" sz="5000" dirty="0">
              <a:solidFill>
                <a:srgbClr val="66A9C3"/>
              </a:solidFill>
              <a:latin typeface="Glowworm Rob" panose="020F0804020102020204" pitchFamily="34" charset="0"/>
            </a:endParaRPr>
          </a:p>
        </p:txBody>
      </p:sp>
      <p:sp>
        <p:nvSpPr>
          <p:cNvPr id="134" name="Megaidea.net"/>
          <p:cNvSpPr txBox="1"/>
          <p:nvPr/>
        </p:nvSpPr>
        <p:spPr>
          <a:xfrm>
            <a:off x="5547743" y="4408346"/>
            <a:ext cx="3610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244191"/>
                </a:solidFill>
                <a:latin typeface="Glowworm Rob" panose="020F0804020102020204" pitchFamily="34" charset="0"/>
              </a:rPr>
              <a:t>Te espero el dia martes 29 Junio desde las          4:00pm en el local  San Fransico.</a:t>
            </a:r>
            <a:endParaRPr lang="es-PE" sz="2400" dirty="0">
              <a:solidFill>
                <a:srgbClr val="244191"/>
              </a:solidFill>
              <a:latin typeface="Glowworm Rob" panose="020F0804020102020204" pitchFamily="34" charset="0"/>
            </a:endParaRPr>
          </a:p>
        </p:txBody>
      </p:sp>
      <p:pic>
        <p:nvPicPr>
          <p:cNvPr id="125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6378" flipH="1">
            <a:off x="8676453" y="87543"/>
            <a:ext cx="2066204" cy="3326719"/>
          </a:xfrm>
          <a:prstGeom prst="rect">
            <a:avLst/>
          </a:prstGeom>
        </p:spPr>
      </p:pic>
      <p:pic>
        <p:nvPicPr>
          <p:cNvPr id="3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44" y="83197"/>
            <a:ext cx="5048250" cy="7300698"/>
          </a:xfrm>
          <a:prstGeom prst="rect">
            <a:avLst/>
          </a:prstGeom>
        </p:spPr>
      </p:pic>
      <p:pic>
        <p:nvPicPr>
          <p:cNvPr id="127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3622">
            <a:off x="3973756" y="126499"/>
            <a:ext cx="2066204" cy="3326719"/>
          </a:xfrm>
          <a:prstGeom prst="rect">
            <a:avLst/>
          </a:prstGeom>
        </p:spPr>
      </p:pic>
      <p:sp>
        <p:nvSpPr>
          <p:cNvPr id="133" name="Megaidea.net"/>
          <p:cNvSpPr txBox="1"/>
          <p:nvPr/>
        </p:nvSpPr>
        <p:spPr>
          <a:xfrm>
            <a:off x="5006858" y="2222362"/>
            <a:ext cx="490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dirty="0" smtClean="0">
                <a:solidFill>
                  <a:srgbClr val="244191"/>
                </a:solidFill>
                <a:latin typeface="Glowworm Rob" panose="020F0804020102020204" pitchFamily="34" charset="0"/>
              </a:rPr>
              <a:t>Cumple 10</a:t>
            </a:r>
            <a:endParaRPr lang="es-PE" sz="5400" dirty="0">
              <a:solidFill>
                <a:srgbClr val="244191"/>
              </a:solidFill>
              <a:latin typeface="Glowworm Rob" panose="020F0804020102020204" pitchFamily="34" charset="0"/>
            </a:endParaRPr>
          </a:p>
        </p:txBody>
      </p:sp>
      <p:pic>
        <p:nvPicPr>
          <p:cNvPr id="14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59" y="4806267"/>
            <a:ext cx="2291301" cy="2496930"/>
          </a:xfrm>
          <a:prstGeom prst="rect">
            <a:avLst/>
          </a:prstGeom>
        </p:spPr>
      </p:pic>
      <p:sp>
        <p:nvSpPr>
          <p:cNvPr id="137" name="Megaidea.net"/>
          <p:cNvSpPr txBox="1"/>
          <p:nvPr/>
        </p:nvSpPr>
        <p:spPr>
          <a:xfrm>
            <a:off x="5159121" y="6124076"/>
            <a:ext cx="441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244191"/>
                </a:solidFill>
                <a:latin typeface="Glowworm Rob" panose="020F0804020102020204" pitchFamily="34" charset="0"/>
              </a:rPr>
              <a:t>No faltes…!!!</a:t>
            </a:r>
            <a:endParaRPr lang="es-PE" sz="2400" dirty="0">
              <a:solidFill>
                <a:srgbClr val="244191"/>
              </a:solidFill>
              <a:latin typeface="Glowworm Rob" panose="020F0804020102020204" pitchFamily="34" charset="0"/>
            </a:endParaRPr>
          </a:p>
        </p:txBody>
      </p:sp>
      <p:sp>
        <p:nvSpPr>
          <p:cNvPr id="138" name="Megaidea.net"/>
          <p:cNvSpPr txBox="1"/>
          <p:nvPr/>
        </p:nvSpPr>
        <p:spPr>
          <a:xfrm>
            <a:off x="5221132" y="3346735"/>
            <a:ext cx="42640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2D2A43"/>
                </a:solidFill>
                <a:latin typeface="Glowworm Rob" panose="020F0804020102020204" pitchFamily="34" charset="0"/>
              </a:rPr>
              <a:t>¡Será un día Divertido lleno de sorpresas!</a:t>
            </a:r>
            <a:endParaRPr lang="es-PE" sz="2900" dirty="0">
              <a:solidFill>
                <a:srgbClr val="2D2A43"/>
              </a:solidFill>
              <a:latin typeface="Glowworm Rob" panose="020F0804020102020204" pitchFamily="34" charset="0"/>
            </a:endParaRPr>
          </a:p>
        </p:txBody>
      </p:sp>
      <p:sp>
        <p:nvSpPr>
          <p:cNvPr id="135" name="Megaidea.net"/>
          <p:cNvSpPr txBox="1"/>
          <p:nvPr/>
        </p:nvSpPr>
        <p:spPr>
          <a:xfrm>
            <a:off x="2767509" y="6942763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36728A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36728A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9" name="Megaidea.net" descr="Pastel de Cumpleaños Azul Dibujo PNG transparente - Stick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36" y="4820649"/>
            <a:ext cx="1587457" cy="21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32</Words>
  <Application>Microsoft Office PowerPoint</Application>
  <PresentationFormat>Personalizado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Glowworm Rob</vt:lpstr>
      <vt:lpstr>Calibri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bajoterra</cp:keywords>
  <cp:lastModifiedBy>User</cp:lastModifiedBy>
  <cp:revision>32</cp:revision>
  <dcterms:created xsi:type="dcterms:W3CDTF">2021-06-07T20:15:11Z</dcterms:created>
  <dcterms:modified xsi:type="dcterms:W3CDTF">2021-09-30T22:56:33Z</dcterms:modified>
</cp:coreProperties>
</file>