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53A"/>
    <a:srgbClr val="51BBA4"/>
    <a:srgbClr val="C0A062"/>
    <a:srgbClr val="FCD86C"/>
    <a:srgbClr val="231F20"/>
    <a:srgbClr val="24ACCB"/>
    <a:srgbClr val="E8B583"/>
    <a:srgbClr val="74C9B7"/>
    <a:srgbClr val="58C9F0"/>
    <a:srgbClr val="907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46" d="100"/>
          <a:sy n="46" d="100"/>
        </p:scale>
        <p:origin x="113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52" y="850553"/>
            <a:ext cx="5826880" cy="6047204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3" y="230351"/>
            <a:ext cx="5475934" cy="7064188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613151" y="103655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51BBA4"/>
                </a:solidFill>
                <a:latin typeface="Fontdiner Rob" panose="00000400000000000000" pitchFamily="2" charset="0"/>
              </a:rPr>
              <a:t>rosalia</a:t>
            </a:r>
            <a:endParaRPr lang="es-PE" sz="6600" dirty="0">
              <a:solidFill>
                <a:srgbClr val="51BBA4"/>
              </a:solidFill>
              <a:latin typeface="Fontdiner Rob" panose="00000400000000000000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706986" y="209890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231F20"/>
                </a:solidFill>
                <a:latin typeface="Glowworm Rob" panose="020F0804020102020204" pitchFamily="34" charset="0"/>
              </a:rPr>
              <a:t>Cumple </a:t>
            </a:r>
            <a:r>
              <a:rPr lang="es-PE" sz="5000" dirty="0">
                <a:solidFill>
                  <a:srgbClr val="231F20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rgbClr val="231F2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231F20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731516" y="3097305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92753A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39826" y="3872931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51BBA4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 de agosto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Hora: 5:00 pm 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51BBA4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-959024" y="5521312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92753A"/>
              </a:solidFill>
              <a:latin typeface="Glowworm Rob" panose="020F0804020102020204" pitchFamily="34" charset="0"/>
            </a:endParaRPr>
          </a:p>
        </p:txBody>
      </p:sp>
      <p:pic>
        <p:nvPicPr>
          <p:cNvPr id="15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945620" y="1583662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2309206" flipH="1">
            <a:off x="4860104" y="4972477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302828">
            <a:off x="800707" y="5137923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2425261" flipH="1">
            <a:off x="4994848" y="1496279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2991454" y="6976321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0386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0386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8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aladin bebe</cp:keywords>
  <cp:lastModifiedBy>User</cp:lastModifiedBy>
  <cp:revision>18</cp:revision>
  <dcterms:created xsi:type="dcterms:W3CDTF">2021-06-07T20:15:11Z</dcterms:created>
  <dcterms:modified xsi:type="dcterms:W3CDTF">2022-01-07T19:24:52Z</dcterms:modified>
</cp:coreProperties>
</file>