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3"/>
  </p:notesMasterIdLst>
  <p:sldIdLst>
    <p:sldId id="259" r:id="rId2"/>
  </p:sldIdLst>
  <p:sldSz cx="7559675" cy="10439400"/>
  <p:notesSz cx="6858000" cy="9144000"/>
  <p:embeddedFontLst>
    <p:embeddedFont>
      <p:font typeface="Calibri Light" panose="020F0302020204030204" pitchFamily="34" charset="0"/>
      <p:regular r:id="rId4"/>
      <p:italic r:id="rId5"/>
    </p:embeddedFont>
    <p:embeddedFont>
      <p:font typeface="Glowworm Rob" panose="020F0804020102020204" pitchFamily="34" charset="0"/>
      <p:regular r:id="rId6"/>
    </p:embeddedFont>
    <p:embeddedFont>
      <p:font typeface="Calibri" panose="020F0502020204030204" pitchFamily="34" charset="0"/>
      <p:regular r:id="rId7"/>
      <p:bold r:id="rId8"/>
      <p:italic r:id="rId9"/>
      <p:boldItalic r:id="rId10"/>
    </p:embeddedFont>
    <p:embeddedFont>
      <p:font typeface="Fontdiner Rob" panose="00000400000000000000" pitchFamily="2" charset="0"/>
      <p:regular r:id="rId11"/>
    </p:embeddedFont>
  </p:embeddedFontLst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BB9"/>
    <a:srgbClr val="E80087"/>
    <a:srgbClr val="C822F1"/>
    <a:srgbClr val="EA0086"/>
    <a:srgbClr val="E3848D"/>
    <a:srgbClr val="3F6998"/>
    <a:srgbClr val="6CA1C1"/>
    <a:srgbClr val="DD818D"/>
    <a:srgbClr val="1C6D44"/>
    <a:srgbClr val="29AD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460" autoAdjust="0"/>
  </p:normalViewPr>
  <p:slideViewPr>
    <p:cSldViewPr snapToGrid="0">
      <p:cViewPr varScale="1">
        <p:scale>
          <a:sx n="45" d="100"/>
          <a:sy n="45" d="100"/>
        </p:scale>
        <p:origin x="23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8B37ED-70DE-42A1-99E8-B052968CC127}" type="datetimeFigureOut">
              <a:rPr lang="es-PE" smtClean="0"/>
              <a:t>28/10/2021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11400" y="1143000"/>
            <a:ext cx="2235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9C14B3-4CB2-4F4F-916A-29CF320A75F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26905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 smtClean="0"/>
              <a:t>¿Quieres</a:t>
            </a:r>
            <a:r>
              <a:rPr lang="es-ES" baseline="0" dirty="0" smtClean="0"/>
              <a:t> esta invitación sin marca de Agua? Cómpralo totalmente editable </a:t>
            </a:r>
            <a:r>
              <a:rPr lang="es-ES" baseline="0" smtClean="0"/>
              <a:t>en </a:t>
            </a:r>
            <a:r>
              <a:rPr lang="es-ES" b="1" baseline="0" smtClean="0">
                <a:solidFill>
                  <a:srgbClr val="C00000"/>
                </a:solidFill>
              </a:rPr>
              <a:t>https://bonifiesta.com/producto/invitacion-de-tsum-tsum/</a:t>
            </a:r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C14B3-4CB2-4F4F-916A-29CF320A75F0}" type="slidenum">
              <a:rPr lang="es-PE" smtClean="0"/>
              <a:t>1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12219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F343-A540-4C36-8150-065D49BE1B11}" type="datetimeFigureOut">
              <a:rPr lang="es-PE" smtClean="0"/>
              <a:t>28/10/2021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08A9-5F1C-4B05-A3E7-6946CD62B5E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51881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F343-A540-4C36-8150-065D49BE1B11}" type="datetimeFigureOut">
              <a:rPr lang="es-PE" smtClean="0"/>
              <a:t>28/10/2021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08A9-5F1C-4B05-A3E7-6946CD62B5E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81479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F343-A540-4C36-8150-065D49BE1B11}" type="datetimeFigureOut">
              <a:rPr lang="es-PE" smtClean="0"/>
              <a:t>28/10/2021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08A9-5F1C-4B05-A3E7-6946CD62B5E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01820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F343-A540-4C36-8150-065D49BE1B11}" type="datetimeFigureOut">
              <a:rPr lang="es-PE" smtClean="0"/>
              <a:t>28/10/2021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08A9-5F1C-4B05-A3E7-6946CD62B5E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16587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F343-A540-4C36-8150-065D49BE1B11}" type="datetimeFigureOut">
              <a:rPr lang="es-PE" smtClean="0"/>
              <a:t>28/10/2021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08A9-5F1C-4B05-A3E7-6946CD62B5E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55384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F343-A540-4C36-8150-065D49BE1B11}" type="datetimeFigureOut">
              <a:rPr lang="es-PE" smtClean="0"/>
              <a:t>28/10/2021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08A9-5F1C-4B05-A3E7-6946CD62B5E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24235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F343-A540-4C36-8150-065D49BE1B11}" type="datetimeFigureOut">
              <a:rPr lang="es-PE" smtClean="0"/>
              <a:t>28/10/2021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08A9-5F1C-4B05-A3E7-6946CD62B5E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32169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F343-A540-4C36-8150-065D49BE1B11}" type="datetimeFigureOut">
              <a:rPr lang="es-PE" smtClean="0"/>
              <a:t>28/10/2021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08A9-5F1C-4B05-A3E7-6946CD62B5E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33648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F343-A540-4C36-8150-065D49BE1B11}" type="datetimeFigureOut">
              <a:rPr lang="es-PE" smtClean="0"/>
              <a:t>28/10/2021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08A9-5F1C-4B05-A3E7-6946CD62B5E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50565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F343-A540-4C36-8150-065D49BE1B11}" type="datetimeFigureOut">
              <a:rPr lang="es-PE" smtClean="0"/>
              <a:t>28/10/2021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08A9-5F1C-4B05-A3E7-6946CD62B5E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73823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F343-A540-4C36-8150-065D49BE1B11}" type="datetimeFigureOut">
              <a:rPr lang="es-PE" smtClean="0"/>
              <a:t>28/10/2021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08A9-5F1C-4B05-A3E7-6946CD62B5E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0215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BF343-A540-4C36-8150-065D49BE1B11}" type="datetimeFigureOut">
              <a:rPr lang="es-PE" smtClean="0"/>
              <a:t>28/10/2021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008A9-5F1C-4B05-A3E7-6946CD62B5ED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51462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91"/>
            <a:ext cx="7559675" cy="10435017"/>
          </a:xfrm>
          <a:prstGeom prst="rect">
            <a:avLst/>
          </a:prstGeom>
        </p:spPr>
      </p:pic>
      <p:sp>
        <p:nvSpPr>
          <p:cNvPr id="35" name="Megaidea.net"/>
          <p:cNvSpPr txBox="1"/>
          <p:nvPr/>
        </p:nvSpPr>
        <p:spPr>
          <a:xfrm>
            <a:off x="1306045" y="2067621"/>
            <a:ext cx="49089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8000" dirty="0" smtClean="0">
                <a:solidFill>
                  <a:srgbClr val="DE2D8B"/>
                </a:solidFill>
                <a:latin typeface="Fontdiner Rob" panose="00000400000000000000" pitchFamily="2" charset="0"/>
              </a:rPr>
              <a:t>LUCY</a:t>
            </a:r>
            <a:endParaRPr lang="es-PE" sz="8000" dirty="0">
              <a:solidFill>
                <a:srgbClr val="DE2D8B"/>
              </a:solidFill>
              <a:latin typeface="Fontdiner Rob" panose="00000400000000000000" pitchFamily="2" charset="0"/>
            </a:endParaRPr>
          </a:p>
        </p:txBody>
      </p:sp>
      <p:sp>
        <p:nvSpPr>
          <p:cNvPr id="36" name="Megaidea.net"/>
          <p:cNvSpPr txBox="1"/>
          <p:nvPr/>
        </p:nvSpPr>
        <p:spPr>
          <a:xfrm>
            <a:off x="1288189" y="3571368"/>
            <a:ext cx="49089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6000" dirty="0" smtClean="0">
                <a:solidFill>
                  <a:srgbClr val="9F6ABE"/>
                </a:solidFill>
                <a:latin typeface="Glowworm Rob" panose="020F0804020102020204" pitchFamily="34" charset="0"/>
              </a:rPr>
              <a:t>Cumple </a:t>
            </a:r>
            <a:r>
              <a:rPr lang="es-PE" sz="6000" dirty="0">
                <a:solidFill>
                  <a:srgbClr val="9F6ABE"/>
                </a:solidFill>
                <a:latin typeface="Glowworm Rob" panose="020F0804020102020204" pitchFamily="34" charset="0"/>
              </a:rPr>
              <a:t>6</a:t>
            </a:r>
            <a:r>
              <a:rPr lang="es-PE" sz="6000" dirty="0" smtClean="0">
                <a:solidFill>
                  <a:srgbClr val="9F6ABE"/>
                </a:solidFill>
                <a:latin typeface="Glowworm Rob" panose="020F0804020102020204" pitchFamily="34" charset="0"/>
              </a:rPr>
              <a:t> </a:t>
            </a:r>
            <a:endParaRPr lang="es-PE" sz="6000" dirty="0">
              <a:solidFill>
                <a:srgbClr val="9F6ABE"/>
              </a:solidFill>
              <a:latin typeface="Glowworm Rob" panose="020F0804020102020204" pitchFamily="34" charset="0"/>
            </a:endParaRPr>
          </a:p>
        </p:txBody>
      </p:sp>
      <p:sp>
        <p:nvSpPr>
          <p:cNvPr id="37" name="Megaidea.net"/>
          <p:cNvSpPr txBox="1"/>
          <p:nvPr/>
        </p:nvSpPr>
        <p:spPr>
          <a:xfrm>
            <a:off x="1411977" y="4989190"/>
            <a:ext cx="49089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3000" dirty="0" smtClean="0">
                <a:solidFill>
                  <a:srgbClr val="DE2D8B"/>
                </a:solidFill>
                <a:latin typeface="Glowworm Rob" panose="020F0804020102020204" pitchFamily="34" charset="0"/>
              </a:rPr>
              <a:t>¡Ven a festejar conmigo, sera un dia lleno de sorpresas! </a:t>
            </a:r>
            <a:endParaRPr lang="es-PE" sz="3000" dirty="0">
              <a:solidFill>
                <a:srgbClr val="DE2D8B"/>
              </a:solidFill>
              <a:latin typeface="Glowworm Rob" panose="020F0804020102020204" pitchFamily="34" charset="0"/>
            </a:endParaRPr>
          </a:p>
        </p:txBody>
      </p:sp>
      <p:sp>
        <p:nvSpPr>
          <p:cNvPr id="38" name="Megaidea.net"/>
          <p:cNvSpPr txBox="1"/>
          <p:nvPr/>
        </p:nvSpPr>
        <p:spPr>
          <a:xfrm>
            <a:off x="1497273" y="6817660"/>
            <a:ext cx="44562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700" dirty="0" smtClean="0">
                <a:solidFill>
                  <a:srgbClr val="9F6ABE"/>
                </a:solidFill>
                <a:latin typeface="Glowworm Rob" panose="020F0804020102020204" pitchFamily="34" charset="0"/>
              </a:rPr>
              <a:t>Te espero el dia viernes 29 de Octubre a las 5:00pm en el Local Comunal  Pocollay</a:t>
            </a:r>
            <a:endParaRPr lang="es-PE" sz="2700" dirty="0">
              <a:solidFill>
                <a:srgbClr val="9F6ABE"/>
              </a:solidFill>
              <a:latin typeface="Glowworm Rob" panose="020F08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2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253</TotalTime>
  <Words>50</Words>
  <Application>Microsoft Office PowerPoint</Application>
  <PresentationFormat>Personalizado</PresentationFormat>
  <Paragraphs>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 Light</vt:lpstr>
      <vt:lpstr>Glowworm Rob</vt:lpstr>
      <vt:lpstr>Calibri</vt:lpstr>
      <vt:lpstr>Fontdiner Rob</vt:lpstr>
      <vt:lpstr>Tema de Office</vt:lpstr>
      <vt:lpstr>Presentación de PowerPoint</vt:lpstr>
    </vt:vector>
  </TitlesOfParts>
  <Manager>megaidea</Manager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www.megaidea.net</dc:title>
  <dc:creator>MegaIdea.Net</dc:creator>
  <cp:keywords>Tsum Tsum</cp:keywords>
  <cp:lastModifiedBy>User</cp:lastModifiedBy>
  <cp:revision>32</cp:revision>
  <dcterms:created xsi:type="dcterms:W3CDTF">2021-07-10T20:11:37Z</dcterms:created>
  <dcterms:modified xsi:type="dcterms:W3CDTF">2021-10-28T21:53:08Z</dcterms:modified>
</cp:coreProperties>
</file>