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559675" cy="10439400"/>
  <p:notesSz cx="6858000" cy="9144000"/>
  <p:embeddedFontLst>
    <p:embeddedFont>
      <p:font typeface="Calibri Light" panose="020F0302020204030204" pitchFamily="34" charset="0"/>
      <p:regular r:id="rId4"/>
      <p:italic r:id="rId5"/>
    </p:embeddedFont>
    <p:embeddedFont>
      <p:font typeface="Glowworm Rob" panose="020F0804020102020204" pitchFamily="34" charset="0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Sweet Home Oklahoma" pitchFamily="2" charset="0"/>
      <p:regular r:id="rId11"/>
    </p:embeddedFont>
    <p:embeddedFont>
      <p:font typeface="Glowworm" panose="020F0804020102020204" pitchFamily="34" charset="0"/>
      <p:regular r:id="rId12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254"/>
    <a:srgbClr val="4CC3EA"/>
    <a:srgbClr val="E8659B"/>
    <a:srgbClr val="91D8F8"/>
    <a:srgbClr val="1073B4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819" autoAdjust="0"/>
  </p:normalViewPr>
  <p:slideViewPr>
    <p:cSldViewPr snapToGrid="0">
      <p:cViewPr>
        <p:scale>
          <a:sx n="51" d="100"/>
          <a:sy n="51" d="100"/>
        </p:scale>
        <p:origin x="2202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34C12-E024-492F-A60D-614F0DC369F1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7B7C-AD3E-4B5C-AB12-4D52166A700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592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</a:t>
            </a:r>
            <a:r>
              <a:rPr lang="es-ES" baseline="0" smtClean="0"/>
              <a:t>en </a:t>
            </a:r>
            <a:r>
              <a:rPr lang="es-ES" b="1" baseline="0" smtClean="0">
                <a:solidFill>
                  <a:srgbClr val="C00000"/>
                </a:solidFill>
              </a:rPr>
              <a:t>https://bonifiesta.com/?product=invitacion-de-rio-la-pelicula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27B7C-AD3E-4B5C-AB12-4D52166A700C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217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1272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774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181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648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3543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792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564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9143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036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532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776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E69C-8156-4E42-8C1D-7758671C6984}" type="datetimeFigureOut">
              <a:rPr lang="es-PE" smtClean="0"/>
              <a:t>20/10/2021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E28C2-3218-4470-87C7-AC041550F33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474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1"/>
            <a:ext cx="7559675" cy="10435017"/>
          </a:xfrm>
          <a:prstGeom prst="rect">
            <a:avLst/>
          </a:prstGeom>
        </p:spPr>
      </p:pic>
      <p:sp>
        <p:nvSpPr>
          <p:cNvPr id="27" name="Megaidea.net"/>
          <p:cNvSpPr txBox="1"/>
          <p:nvPr/>
        </p:nvSpPr>
        <p:spPr>
          <a:xfrm>
            <a:off x="1225940" y="5543539"/>
            <a:ext cx="5214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 smtClean="0">
                <a:solidFill>
                  <a:srgbClr val="4CC3EA"/>
                </a:solidFill>
                <a:effectLst>
                  <a:glow rad="101600">
                    <a:srgbClr val="F6F6F6"/>
                  </a:glow>
                </a:effectLst>
                <a:latin typeface="Glowworm" panose="020F0804020102020204" pitchFamily="34" charset="0"/>
              </a:rPr>
              <a:t>ELMER</a:t>
            </a:r>
            <a:endParaRPr lang="es-PE" sz="4800" dirty="0">
              <a:solidFill>
                <a:srgbClr val="4CC3EA"/>
              </a:solidFill>
              <a:effectLst>
                <a:glow rad="101600">
                  <a:srgbClr val="F6F6F6"/>
                </a:glow>
              </a:effectLst>
              <a:latin typeface="Glowworm" panose="020F0804020102020204" pitchFamily="34" charset="0"/>
            </a:endParaRPr>
          </a:p>
        </p:txBody>
      </p:sp>
      <p:sp>
        <p:nvSpPr>
          <p:cNvPr id="28" name="Megaidea.net"/>
          <p:cNvSpPr txBox="1"/>
          <p:nvPr/>
        </p:nvSpPr>
        <p:spPr>
          <a:xfrm>
            <a:off x="998560" y="6374536"/>
            <a:ext cx="54514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1A2254"/>
                </a:solidFill>
                <a:latin typeface="Glowworm Rob" panose="020F0804020102020204" pitchFamily="34" charset="0"/>
              </a:rPr>
              <a:t>Ven a festejar conmigo </a:t>
            </a:r>
            <a:endParaRPr lang="es-PE" sz="3000" dirty="0">
              <a:solidFill>
                <a:srgbClr val="1A2254"/>
              </a:solidFill>
              <a:latin typeface="Glowworm Rob" panose="020F0804020102020204" pitchFamily="34" charset="0"/>
            </a:endParaRPr>
          </a:p>
        </p:txBody>
      </p:sp>
      <p:sp>
        <p:nvSpPr>
          <p:cNvPr id="29" name="Megaidea.net"/>
          <p:cNvSpPr txBox="1"/>
          <p:nvPr/>
        </p:nvSpPr>
        <p:spPr>
          <a:xfrm>
            <a:off x="1113477" y="6998200"/>
            <a:ext cx="5214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 smtClean="0">
                <a:solidFill>
                  <a:srgbClr val="4CC3EA"/>
                </a:solidFill>
                <a:effectLst>
                  <a:glow rad="101600">
                    <a:srgbClr val="F6F6F6"/>
                  </a:glow>
                </a:effectLst>
                <a:latin typeface="Glowworm" panose="020F0804020102020204" pitchFamily="34" charset="0"/>
              </a:rPr>
              <a:t>Mis 8 Añitos</a:t>
            </a:r>
            <a:endParaRPr lang="es-PE" sz="4800" dirty="0">
              <a:solidFill>
                <a:srgbClr val="4CC3EA"/>
              </a:solidFill>
              <a:effectLst>
                <a:glow rad="101600">
                  <a:srgbClr val="F6F6F6"/>
                </a:glow>
              </a:effectLst>
              <a:latin typeface="Glowworm" panose="020F0804020102020204" pitchFamily="34" charset="0"/>
            </a:endParaRPr>
          </a:p>
        </p:txBody>
      </p:sp>
      <p:sp>
        <p:nvSpPr>
          <p:cNvPr id="30" name="Megaidea.net"/>
          <p:cNvSpPr txBox="1"/>
          <p:nvPr/>
        </p:nvSpPr>
        <p:spPr>
          <a:xfrm>
            <a:off x="1632979" y="7935132"/>
            <a:ext cx="4175366" cy="1241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500" dirty="0" smtClean="0">
                <a:solidFill>
                  <a:srgbClr val="1A2254"/>
                </a:solidFill>
                <a:latin typeface="Glowworm Rob" panose="020F0804020102020204" pitchFamily="34" charset="0"/>
              </a:rPr>
              <a:t>Dia: Viernes </a:t>
            </a:r>
            <a:r>
              <a:rPr lang="es-PE" sz="2500" dirty="0" smtClean="0">
                <a:solidFill>
                  <a:srgbClr val="1A2254"/>
                </a:solidFill>
                <a:latin typeface="Glowworm Rob" panose="020F0804020102020204" pitchFamily="34" charset="0"/>
              </a:rPr>
              <a:t>22 de Octubre </a:t>
            </a:r>
            <a:endParaRPr lang="es-PE" sz="2500" dirty="0" smtClean="0">
              <a:solidFill>
                <a:srgbClr val="1A2254"/>
              </a:solidFill>
              <a:latin typeface="Glowworm Rob" panose="020F0804020102020204" pitchFamily="34" charset="0"/>
            </a:endParaRPr>
          </a:p>
          <a:p>
            <a:pPr algn="ctr"/>
            <a:r>
              <a:rPr lang="es-PE" sz="2500" dirty="0" smtClean="0">
                <a:solidFill>
                  <a:srgbClr val="1A2254"/>
                </a:solidFill>
                <a:latin typeface="Glowworm Rob" panose="020F0804020102020204" pitchFamily="34" charset="0"/>
              </a:rPr>
              <a:t>Hora: </a:t>
            </a:r>
            <a:r>
              <a:rPr lang="es-PE" sz="2500" dirty="0">
                <a:solidFill>
                  <a:srgbClr val="1A2254"/>
                </a:solidFill>
                <a:latin typeface="Glowworm Rob" panose="020F0804020102020204" pitchFamily="34" charset="0"/>
              </a:rPr>
              <a:t>3</a:t>
            </a:r>
            <a:r>
              <a:rPr lang="es-PE" sz="2500" dirty="0" smtClean="0">
                <a:solidFill>
                  <a:srgbClr val="1A2254"/>
                </a:solidFill>
                <a:latin typeface="Glowworm Rob" panose="020F0804020102020204" pitchFamily="34" charset="0"/>
              </a:rPr>
              <a:t>:00 pm </a:t>
            </a:r>
          </a:p>
          <a:p>
            <a:pPr algn="ctr"/>
            <a:r>
              <a:rPr lang="es-PE" sz="2500" dirty="0" smtClean="0">
                <a:solidFill>
                  <a:srgbClr val="1A2254"/>
                </a:solidFill>
                <a:latin typeface="Glowworm Rob" panose="020F0804020102020204" pitchFamily="34" charset="0"/>
              </a:rPr>
              <a:t>Lugar: Calle Pinto #10</a:t>
            </a:r>
            <a:endParaRPr lang="es-PE" sz="2500" dirty="0">
              <a:solidFill>
                <a:srgbClr val="1A2254"/>
              </a:solidFill>
              <a:latin typeface="Glowworm Rob" panose="020F0804020102020204" pitchFamily="34" charset="0"/>
            </a:endParaRPr>
          </a:p>
        </p:txBody>
      </p:sp>
      <p:sp>
        <p:nvSpPr>
          <p:cNvPr id="31" name="Megaidea.net"/>
          <p:cNvSpPr txBox="1"/>
          <p:nvPr/>
        </p:nvSpPr>
        <p:spPr>
          <a:xfrm>
            <a:off x="449584" y="4879354"/>
            <a:ext cx="6542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400" dirty="0">
                <a:solidFill>
                  <a:srgbClr val="1A2254"/>
                </a:solidFill>
                <a:latin typeface="Glowworm" panose="020F0804020102020204" pitchFamily="34" charset="0"/>
              </a:rPr>
              <a:t>¡</a:t>
            </a:r>
            <a:r>
              <a:rPr lang="es-PE" sz="4400" dirty="0" smtClean="0">
                <a:solidFill>
                  <a:srgbClr val="1A2254"/>
                </a:solidFill>
                <a:latin typeface="Glowworm" panose="020F0804020102020204" pitchFamily="34" charset="0"/>
              </a:rPr>
              <a:t>FELIZ CUMPLEAÑOS</a:t>
            </a:r>
            <a:r>
              <a:rPr lang="es-PE" sz="4400" dirty="0" smtClean="0">
                <a:solidFill>
                  <a:srgbClr val="1A2254"/>
                </a:solidFill>
                <a:latin typeface="Sweet Home Oklahoma" pitchFamily="2" charset="0"/>
              </a:rPr>
              <a:t>! </a:t>
            </a:r>
            <a:endParaRPr lang="es-PE" sz="4400" dirty="0">
              <a:solidFill>
                <a:srgbClr val="1A2254"/>
              </a:solidFill>
              <a:latin typeface="Sweet Home Oklaho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47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Calibri Light</vt:lpstr>
      <vt:lpstr>Glowworm Rob</vt:lpstr>
      <vt:lpstr>Calibri</vt:lpstr>
      <vt:lpstr>Sweet Home Oklahoma</vt:lpstr>
      <vt:lpstr>Glowworm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rio</cp:keywords>
  <cp:lastModifiedBy>User</cp:lastModifiedBy>
  <cp:revision>18</cp:revision>
  <dcterms:created xsi:type="dcterms:W3CDTF">2021-07-09T22:39:31Z</dcterms:created>
  <dcterms:modified xsi:type="dcterms:W3CDTF">2021-10-20T23:15:15Z</dcterms:modified>
</cp:coreProperties>
</file>