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Fontdiner Rob" panose="00000400000000000000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lowworm Rob" panose="020F0804020102020204" pitchFamily="34" charset="0"/>
      <p:regular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A7C"/>
    <a:srgbClr val="F67DB2"/>
    <a:srgbClr val="A51E4D"/>
    <a:srgbClr val="FCD4E5"/>
    <a:srgbClr val="F3F3F3"/>
    <a:srgbClr val="9CECEE"/>
    <a:srgbClr val="BBF2F3"/>
    <a:srgbClr val="6CE4E6"/>
    <a:srgbClr val="FBC1DA"/>
    <a:srgbClr val="C5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9" d="100"/>
          <a:sy n="39" d="100"/>
        </p:scale>
        <p:origin x="186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88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147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182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658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538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423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216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364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056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382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215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F343-A540-4C36-8150-065D49BE1B11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146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" descr="https://www.megaidea.net/wp-content/uploads/2019/04/marco-rosa-celeste-megaid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073" y="4300149"/>
            <a:ext cx="6809072" cy="557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2" b="85513"/>
          <a:stretch/>
        </p:blipFill>
        <p:spPr>
          <a:xfrm rot="21115354" flipH="1">
            <a:off x="-16883" y="4553326"/>
            <a:ext cx="4809187" cy="1050504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2" b="85513"/>
          <a:stretch/>
        </p:blipFill>
        <p:spPr>
          <a:xfrm rot="484646">
            <a:off x="2782694" y="4553325"/>
            <a:ext cx="4809187" cy="1050504"/>
          </a:xfrm>
          <a:prstGeom prst="rect">
            <a:avLst/>
          </a:prstGeom>
        </p:spPr>
      </p:pic>
      <p:pic>
        <p:nvPicPr>
          <p:cNvPr id="2050" name="Megaidea.net" descr="https://www.megaidea.net/wp-content/uploads/2019/08/princesa-sofia10-megaide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74" y="210015"/>
            <a:ext cx="4668025" cy="521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216245" y="3637245"/>
            <a:ext cx="2168125" cy="3118204"/>
          </a:xfrm>
          <a:prstGeom prst="rect">
            <a:avLst/>
          </a:prstGeom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5699483" y="3416138"/>
            <a:ext cx="2168125" cy="3118204"/>
          </a:xfrm>
          <a:prstGeom prst="rect">
            <a:avLst/>
          </a:prstGeom>
        </p:spPr>
      </p:pic>
      <p:pic>
        <p:nvPicPr>
          <p:cNvPr id="12" name="Megaidea.net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6881">
            <a:off x="295329" y="955836"/>
            <a:ext cx="2054741" cy="1987996"/>
          </a:xfrm>
          <a:prstGeom prst="rect">
            <a:avLst/>
          </a:prstGeom>
        </p:spPr>
      </p:pic>
      <p:pic>
        <p:nvPicPr>
          <p:cNvPr id="13" name="Megaidea.net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3119" flipH="1">
            <a:off x="5209653" y="975372"/>
            <a:ext cx="2054741" cy="1987996"/>
          </a:xfrm>
          <a:prstGeom prst="rect">
            <a:avLst/>
          </a:prstGeom>
        </p:spPr>
      </p:pic>
      <p:pic>
        <p:nvPicPr>
          <p:cNvPr id="2054" name="Megaidea.net" descr="https://www.megaidea.net/wp-content/uploads/2019/08/princesa-sofia18-principe1-megaide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48" y="6929975"/>
            <a:ext cx="2446594" cy="35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egaidea.net"/>
          <p:cNvSpPr txBox="1"/>
          <p:nvPr/>
        </p:nvSpPr>
        <p:spPr>
          <a:xfrm>
            <a:off x="1111211" y="9648255"/>
            <a:ext cx="503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E00A7C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800" b="1" dirty="0">
              <a:solidFill>
                <a:srgbClr val="E00A7C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1807247" y="5455588"/>
            <a:ext cx="3638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E00A7C"/>
                </a:solidFill>
                <a:latin typeface="Fontdiner Rob" panose="00000400000000000000" pitchFamily="2" charset="0"/>
              </a:rPr>
              <a:t>luciana</a:t>
            </a:r>
            <a:endParaRPr lang="es-PE" sz="6600" dirty="0">
              <a:solidFill>
                <a:srgbClr val="E00A7C"/>
              </a:solidFill>
              <a:latin typeface="Fontdiner Rob" panose="00000400000000000000" pitchFamily="2" charset="0"/>
            </a:endParaRPr>
          </a:p>
        </p:txBody>
      </p:sp>
      <p:sp>
        <p:nvSpPr>
          <p:cNvPr id="18" name="Megaidea.net"/>
          <p:cNvSpPr txBox="1"/>
          <p:nvPr/>
        </p:nvSpPr>
        <p:spPr>
          <a:xfrm>
            <a:off x="1118949" y="6389499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F67DB2"/>
                </a:solidFill>
                <a:latin typeface="Glowworm Rob" panose="020F0804020102020204" pitchFamily="34" charset="0"/>
              </a:rPr>
              <a:t>Cumple 5 </a:t>
            </a:r>
            <a:endParaRPr lang="es-PE" sz="5000" dirty="0">
              <a:solidFill>
                <a:srgbClr val="F67DB2"/>
              </a:solidFill>
              <a:latin typeface="Glowworm Rob" panose="020F0804020102020204" pitchFamily="34" charset="0"/>
            </a:endParaRPr>
          </a:p>
        </p:txBody>
      </p:sp>
      <p:sp>
        <p:nvSpPr>
          <p:cNvPr id="19" name="Megaidea.net"/>
          <p:cNvSpPr txBox="1"/>
          <p:nvPr/>
        </p:nvSpPr>
        <p:spPr>
          <a:xfrm>
            <a:off x="1247605" y="7239039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67DB2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F67DB2"/>
              </a:solidFill>
              <a:latin typeface="Glowworm Rob" panose="020F0804020102020204" pitchFamily="34" charset="0"/>
            </a:endParaRPr>
          </a:p>
        </p:txBody>
      </p:sp>
      <p:sp>
        <p:nvSpPr>
          <p:cNvPr id="20" name="Megaidea.net"/>
          <p:cNvSpPr txBox="1"/>
          <p:nvPr/>
        </p:nvSpPr>
        <p:spPr>
          <a:xfrm>
            <a:off x="558884" y="7859996"/>
            <a:ext cx="61352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Dia: </a:t>
            </a:r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Sábado 8 </a:t>
            </a:r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de </a:t>
            </a:r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Enero</a:t>
            </a:r>
            <a:endParaRPr lang="es-PE" sz="2500" dirty="0" smtClean="0">
              <a:solidFill>
                <a:srgbClr val="E00A7C"/>
              </a:solidFill>
              <a:latin typeface="Glowworm Rob" panose="020F0804020102020204" pitchFamily="34" charset="0"/>
            </a:endParaRPr>
          </a:p>
          <a:p>
            <a:pPr algn="ctr"/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Hora: 4:00 pm </a:t>
            </a:r>
          </a:p>
          <a:p>
            <a:pPr algn="ctr"/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Lugar: calle Zela #110</a:t>
            </a:r>
            <a:endParaRPr lang="es-PE" sz="2500" dirty="0">
              <a:solidFill>
                <a:srgbClr val="E00A7C"/>
              </a:solidFill>
              <a:latin typeface="Glowworm Rob" panose="020F0804020102020204" pitchFamily="34" charset="0"/>
            </a:endParaRPr>
          </a:p>
        </p:txBody>
      </p:sp>
      <p:pic>
        <p:nvPicPr>
          <p:cNvPr id="2056" name="Megaidea.net" descr="https://www.megaidea.net/wp-content/uploads/2019/08/princesa-sofia13-conejo-megaide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" y="7780613"/>
            <a:ext cx="1759130" cy="209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60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24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 Light</vt:lpstr>
      <vt:lpstr>Fontdiner Rob</vt:lpstr>
      <vt:lpstr>Calibri</vt:lpstr>
      <vt:lpstr>Glowworm Rob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Princesa Sofia</cp:keywords>
  <cp:lastModifiedBy>User</cp:lastModifiedBy>
  <cp:revision>18</cp:revision>
  <dcterms:created xsi:type="dcterms:W3CDTF">2021-07-10T20:11:37Z</dcterms:created>
  <dcterms:modified xsi:type="dcterms:W3CDTF">2021-12-21T17:14:52Z</dcterms:modified>
</cp:coreProperties>
</file>