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439400"/>
  <p:notesSz cx="6858000" cy="9144000"/>
  <p:embeddedFontLst>
    <p:embeddedFont>
      <p:font typeface="Fontdiner Rob" panose="00000400000000000000" pitchFamily="2" charset="0"/>
      <p:regular r:id="rId4"/>
    </p:embeddedFont>
    <p:embeddedFont>
      <p:font typeface="Calibri Light" panose="020F0302020204030204" pitchFamily="34" charset="0"/>
      <p:regular r:id="rId5"/>
      <p:italic r:id="rId6"/>
    </p:embeddedFont>
    <p:embeddedFont>
      <p:font typeface="Glowworm Rob" panose="020F0804020102020204" pitchFamily="34" charset="0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54C"/>
    <a:srgbClr val="CA5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099" autoAdjust="0"/>
  </p:normalViewPr>
  <p:slideViewPr>
    <p:cSldViewPr snapToGrid="0">
      <p:cViewPr varScale="1">
        <p:scale>
          <a:sx n="39" d="100"/>
          <a:sy n="39" d="100"/>
        </p:scale>
        <p:origin x="24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532C-E7DD-418D-B08E-6ABC16F7F39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0531F-5330-45E3-A3CC-DE6E35A762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596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https://bonifiesta.com/producto/invitacion-de-los-polinesios/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531F-5330-45E3-A3CC-DE6E35A762D2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009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39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35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899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166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89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285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030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9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057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212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174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AC72-05AE-464C-BB61-29738C301E18}" type="datetimeFigureOut">
              <a:rPr lang="es-PE" smtClean="0"/>
              <a:t>28/09/2021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9368-F228-472C-BC34-D2986052DA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11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"/>
            <a:ext cx="7559675" cy="10435017"/>
          </a:xfrm>
          <a:prstGeom prst="rect">
            <a:avLst/>
          </a:prstGeom>
        </p:spPr>
      </p:pic>
      <p:sp>
        <p:nvSpPr>
          <p:cNvPr id="22" name="Megaidea.net"/>
          <p:cNvSpPr txBox="1"/>
          <p:nvPr/>
        </p:nvSpPr>
        <p:spPr>
          <a:xfrm>
            <a:off x="1288505" y="6533967"/>
            <a:ext cx="4908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BC854C"/>
                </a:solidFill>
                <a:latin typeface="Glowworm Rob" panose="020F0804020102020204" pitchFamily="34" charset="0"/>
              </a:rPr>
              <a:t>Ven a festejar conmigo </a:t>
            </a:r>
            <a:endParaRPr lang="es-PE" sz="3000" dirty="0">
              <a:solidFill>
                <a:srgbClr val="BC854C"/>
              </a:solidFill>
              <a:latin typeface="Glowworm Rob" panose="020F0804020102020204" pitchFamily="34" charset="0"/>
            </a:endParaRPr>
          </a:p>
        </p:txBody>
      </p:sp>
      <p:sp>
        <p:nvSpPr>
          <p:cNvPr id="25" name="Megaidea.net"/>
          <p:cNvSpPr txBox="1"/>
          <p:nvPr/>
        </p:nvSpPr>
        <p:spPr>
          <a:xfrm>
            <a:off x="-196657" y="8904914"/>
            <a:ext cx="829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rgbClr val="BC854C"/>
                </a:solidFill>
                <a:latin typeface="Glowworm Rob" panose="020F0804020102020204" pitchFamily="34" charset="0"/>
              </a:rPr>
              <a:t>No Faltes…!</a:t>
            </a:r>
            <a:endParaRPr lang="es-PE" sz="2400" dirty="0">
              <a:solidFill>
                <a:srgbClr val="BC854C"/>
              </a:solidFill>
              <a:latin typeface="Glowworm Rob" panose="020F0804020102020204" pitchFamily="34" charset="0"/>
            </a:endParaRPr>
          </a:p>
        </p:txBody>
      </p:sp>
      <p:sp>
        <p:nvSpPr>
          <p:cNvPr id="26" name="Megaidea.net"/>
          <p:cNvSpPr txBox="1"/>
          <p:nvPr/>
        </p:nvSpPr>
        <p:spPr>
          <a:xfrm>
            <a:off x="1315453" y="4746575"/>
            <a:ext cx="4908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600" dirty="0" smtClean="0">
                <a:solidFill>
                  <a:srgbClr val="BC854C"/>
                </a:solidFill>
                <a:latin typeface="Fontdiner Rob" panose="00000400000000000000" pitchFamily="2" charset="0"/>
              </a:rPr>
              <a:t>maribel</a:t>
            </a:r>
            <a:endParaRPr lang="es-PE" sz="6600" dirty="0">
              <a:solidFill>
                <a:srgbClr val="BC854C"/>
              </a:solidFill>
              <a:latin typeface="Fontdiner Rob" panose="00000400000000000000" pitchFamily="2" charset="0"/>
            </a:endParaRPr>
          </a:p>
        </p:txBody>
      </p:sp>
      <p:sp>
        <p:nvSpPr>
          <p:cNvPr id="27" name="Megaidea.net"/>
          <p:cNvSpPr txBox="1"/>
          <p:nvPr/>
        </p:nvSpPr>
        <p:spPr>
          <a:xfrm>
            <a:off x="1379372" y="5618636"/>
            <a:ext cx="4908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000" dirty="0" smtClean="0">
                <a:solidFill>
                  <a:srgbClr val="231F20"/>
                </a:solidFill>
                <a:latin typeface="Glowworm Rob" panose="020F0804020102020204" pitchFamily="34" charset="0"/>
              </a:rPr>
              <a:t>Cumple 11 </a:t>
            </a:r>
            <a:endParaRPr lang="es-PE" sz="5000" dirty="0">
              <a:solidFill>
                <a:srgbClr val="231F20"/>
              </a:solidFill>
              <a:latin typeface="Glowworm Rob" panose="020F0804020102020204" pitchFamily="34" charset="0"/>
            </a:endParaRPr>
          </a:p>
        </p:txBody>
      </p:sp>
      <p:sp>
        <p:nvSpPr>
          <p:cNvPr id="28" name="Megaidea.net"/>
          <p:cNvSpPr txBox="1"/>
          <p:nvPr/>
        </p:nvSpPr>
        <p:spPr>
          <a:xfrm>
            <a:off x="531354" y="7159806"/>
            <a:ext cx="61352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rgbClr val="BC854C"/>
                </a:solidFill>
                <a:latin typeface="Glowworm Rob" panose="020F0804020102020204" pitchFamily="34" charset="0"/>
              </a:rPr>
              <a:t>Dia: Sábado 17 de Julio</a:t>
            </a:r>
          </a:p>
          <a:p>
            <a:pPr algn="ctr"/>
            <a:r>
              <a:rPr lang="es-PE" sz="2500" dirty="0" smtClean="0">
                <a:solidFill>
                  <a:srgbClr val="BC854C"/>
                </a:solidFill>
                <a:latin typeface="Glowworm Rob" panose="020F0804020102020204" pitchFamily="34" charset="0"/>
              </a:rPr>
              <a:t>Hora: 5:00 pm </a:t>
            </a:r>
          </a:p>
          <a:p>
            <a:pPr algn="ctr"/>
            <a:r>
              <a:rPr lang="es-PE" sz="2500" dirty="0" smtClean="0">
                <a:solidFill>
                  <a:srgbClr val="BC854C"/>
                </a:solidFill>
                <a:latin typeface="Glowworm Rob" panose="020F0804020102020204" pitchFamily="34" charset="0"/>
              </a:rPr>
              <a:t>Lugar: calle San Fransisco </a:t>
            </a:r>
          </a:p>
          <a:p>
            <a:pPr algn="ctr"/>
            <a:r>
              <a:rPr lang="es-PE" sz="2500" dirty="0" smtClean="0">
                <a:solidFill>
                  <a:srgbClr val="BC854C"/>
                </a:solidFill>
                <a:latin typeface="Glowworm Rob" panose="020F0804020102020204" pitchFamily="34" charset="0"/>
              </a:rPr>
              <a:t>#27</a:t>
            </a:r>
            <a:endParaRPr lang="es-PE" sz="2500" dirty="0">
              <a:solidFill>
                <a:srgbClr val="BC854C"/>
              </a:solidFill>
              <a:latin typeface="Glowworm Rob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45</Words>
  <Application>Microsoft Office PowerPoint</Application>
  <PresentationFormat>Personalizado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Fontdiner Rob</vt:lpstr>
      <vt:lpstr>Arial</vt:lpstr>
      <vt:lpstr>Calibri Light</vt:lpstr>
      <vt:lpstr>Glowworm Rob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Polinesios</cp:keywords>
  <cp:lastModifiedBy>User</cp:lastModifiedBy>
  <cp:revision>8</cp:revision>
  <dcterms:created xsi:type="dcterms:W3CDTF">2021-07-14T22:50:09Z</dcterms:created>
  <dcterms:modified xsi:type="dcterms:W3CDTF">2021-09-28T20:56:02Z</dcterms:modified>
</cp:coreProperties>
</file>