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</p:sldIdLst>
  <p:sldSz cx="7559675" cy="10439400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Glowworm" panose="020F0804020102020204" pitchFamily="34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112"/>
    <a:srgbClr val="F9E621"/>
    <a:srgbClr val="FFF1AE"/>
    <a:srgbClr val="A6C17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2202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657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728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639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614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056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271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35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8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369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355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597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3DC47-964E-49B2-B53D-66F2BA15CA48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413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Megaidea.net" descr="https://www.megaidea.net/wp-content/uploads/2019/04/marco-invitacion-negro-roj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3535206"/>
            <a:ext cx="6509657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7"/>
          <a:stretch/>
        </p:blipFill>
        <p:spPr>
          <a:xfrm>
            <a:off x="-21772" y="3794567"/>
            <a:ext cx="3791655" cy="1974862"/>
          </a:xfrm>
          <a:prstGeom prst="rect">
            <a:avLst/>
          </a:prstGeom>
        </p:spPr>
      </p:pic>
      <p:pic>
        <p:nvPicPr>
          <p:cNvPr id="8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4"/>
          <a:stretch/>
        </p:blipFill>
        <p:spPr>
          <a:xfrm flipH="1">
            <a:off x="3690257" y="3765079"/>
            <a:ext cx="3842657" cy="1974862"/>
          </a:xfrm>
          <a:prstGeom prst="rect">
            <a:avLst/>
          </a:prstGeom>
        </p:spPr>
      </p:pic>
      <p:pic>
        <p:nvPicPr>
          <p:cNvPr id="4" name="Megaidea.net" descr="https://www.megaidea.net/wp-content/uploads/2021/07/Pikachu-Mike-Megaidea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73" y="5514549"/>
            <a:ext cx="2629839" cy="296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gaidea.net"/>
          <p:cNvSpPr txBox="1"/>
          <p:nvPr/>
        </p:nvSpPr>
        <p:spPr>
          <a:xfrm>
            <a:off x="1891333" y="5880477"/>
            <a:ext cx="38842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5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CUMPLE </a:t>
            </a:r>
            <a:r>
              <a:rPr lang="es-PE" sz="5500" dirty="0">
                <a:solidFill>
                  <a:schemeClr val="bg1"/>
                </a:solidFill>
                <a:latin typeface="Glowworm" panose="020F0804020102020204" pitchFamily="34" charset="0"/>
              </a:rPr>
              <a:t>5</a:t>
            </a:r>
          </a:p>
        </p:txBody>
      </p:sp>
      <p:sp>
        <p:nvSpPr>
          <p:cNvPr id="10" name="Megaidea.net"/>
          <p:cNvSpPr txBox="1"/>
          <p:nvPr/>
        </p:nvSpPr>
        <p:spPr>
          <a:xfrm>
            <a:off x="1417162" y="6822509"/>
            <a:ext cx="434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>
                <a:solidFill>
                  <a:srgbClr val="F9E621"/>
                </a:solidFill>
                <a:latin typeface="Glowworm Rob" panose="020F0804020102020204" pitchFamily="34" charset="0"/>
              </a:rPr>
              <a:t>¡</a:t>
            </a:r>
            <a:r>
              <a:rPr lang="es-PE" sz="2900" dirty="0" smtClean="0">
                <a:solidFill>
                  <a:srgbClr val="F9E621"/>
                </a:solidFill>
                <a:latin typeface="Glowworm Rob" panose="020F0804020102020204" pitchFamily="34" charset="0"/>
              </a:rPr>
              <a:t>Ven a </a:t>
            </a:r>
            <a:r>
              <a:rPr lang="es-PE" sz="2900" b="1" dirty="0" smtClean="0">
                <a:solidFill>
                  <a:srgbClr val="F9E621"/>
                </a:solidFill>
                <a:latin typeface="Glowworm Rob" panose="020F0804020102020204" pitchFamily="34" charset="0"/>
              </a:rPr>
              <a:t>festejar</a:t>
            </a:r>
            <a:r>
              <a:rPr lang="es-PE" sz="2900" dirty="0" smtClean="0">
                <a:solidFill>
                  <a:srgbClr val="F9E621"/>
                </a:solidFill>
                <a:latin typeface="Glowworm Rob" panose="020F0804020102020204" pitchFamily="34" charset="0"/>
              </a:rPr>
              <a:t> conmigo!</a:t>
            </a:r>
            <a:endParaRPr lang="es-PE" sz="2900" dirty="0">
              <a:solidFill>
                <a:srgbClr val="F9E621"/>
              </a:solidFill>
              <a:latin typeface="Glowworm Rob" panose="020F0804020102020204" pitchFamily="34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1493888" y="7790804"/>
            <a:ext cx="41918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Te espero el dia Sábado </a:t>
            </a:r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5 de Febrero </a:t>
            </a:r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desde las 4:00pm en el </a:t>
            </a:r>
            <a:r>
              <a:rPr lang="es-PE" sz="2500" dirty="0">
                <a:solidFill>
                  <a:schemeClr val="bg1"/>
                </a:solidFill>
                <a:latin typeface="Glowworm Rob" panose="020F0804020102020204" pitchFamily="34" charset="0"/>
              </a:rPr>
              <a:t>l</a:t>
            </a:r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ocal Comunal Los Proceres </a:t>
            </a:r>
            <a:endParaRPr lang="es-PE" sz="25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1235791" y="4920794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err="1" smtClean="0">
                <a:solidFill>
                  <a:srgbClr val="F9E621"/>
                </a:solidFill>
                <a:latin typeface="Glowworm Rob" panose="020F0804020102020204" pitchFamily="34" charset="0"/>
              </a:rPr>
              <a:t>Josue</a:t>
            </a:r>
            <a:endParaRPr lang="es-PE" sz="5400" dirty="0">
              <a:solidFill>
                <a:srgbClr val="F9E621"/>
              </a:solidFill>
              <a:latin typeface="Glowworm Rob" panose="020F0804020102020204" pitchFamily="34" charset="0"/>
            </a:endParaRPr>
          </a:p>
        </p:txBody>
      </p:sp>
      <p:pic>
        <p:nvPicPr>
          <p:cNvPr id="13" name="Megaidea.net" descr="https://www.megaidea.net/wp-content/uploads/2021/08/Pokemon0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" y="6232748"/>
            <a:ext cx="1253366" cy="125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Megaidea.net" descr="https://www.megaidea.net/wp-content/uploads/2021/07/Pikachu-Mike-Megaidea09-1024x10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15" y="171533"/>
            <a:ext cx="4037560" cy="402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egaidea.net"/>
          <p:cNvSpPr txBox="1"/>
          <p:nvPr/>
        </p:nvSpPr>
        <p:spPr>
          <a:xfrm>
            <a:off x="1179616" y="9737272"/>
            <a:ext cx="52240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FF00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FF000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27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 Rob</vt:lpstr>
      <vt:lpstr>Arial</vt:lpstr>
      <vt:lpstr>Glowworm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Pikachu Mike</cp:keywords>
  <cp:lastModifiedBy>User</cp:lastModifiedBy>
  <cp:revision>18</cp:revision>
  <dcterms:created xsi:type="dcterms:W3CDTF">2021-07-10T16:18:26Z</dcterms:created>
  <dcterms:modified xsi:type="dcterms:W3CDTF">2021-12-24T19:02:18Z</dcterms:modified>
</cp:coreProperties>
</file>