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</p:sldIdLst>
  <p:sldSz cx="7559675" cy="10439400"/>
  <p:notesSz cx="6858000" cy="9144000"/>
  <p:embeddedFontLst>
    <p:embeddedFont>
      <p:font typeface="Glowworm Rob" panose="020F0804020102020204" pitchFamily="34" charset="0"/>
      <p:regular r:id="rId3"/>
    </p:embeddedFont>
    <p:embeddedFont>
      <p:font typeface="Glowworm" panose="020F0804020102020204" pitchFamily="34" charset="0"/>
      <p:regular r:id="rId4"/>
    </p:embeddedFont>
    <p:embeddedFont>
      <p:font typeface="Calibri Light" panose="020F0302020204030204" pitchFamily="34" charset="0"/>
      <p:regular r:id="rId5"/>
      <p:italic r:id="rId6"/>
    </p:embeddedFont>
    <p:embeddedFont>
      <p:font typeface="Sweet Home Oklahoma" pitchFamily="2" charset="0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9EBB"/>
    <a:srgbClr val="2C6072"/>
    <a:srgbClr val="26EE5F"/>
    <a:srgbClr val="DAFCE4"/>
    <a:srgbClr val="AED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7" d="100"/>
          <a:sy n="57" d="100"/>
        </p:scale>
        <p:origin x="20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08486"/>
            <a:ext cx="6425724" cy="3634458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483102"/>
            <a:ext cx="5669756" cy="2520438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6AED-5160-48AE-905C-B6A3687ECC72}" type="datetimeFigureOut">
              <a:rPr lang="es-PE" smtClean="0"/>
              <a:t>14/07/2021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1BAC4-02F5-4600-9473-4EC0CABD254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21112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6AED-5160-48AE-905C-B6A3687ECC72}" type="datetimeFigureOut">
              <a:rPr lang="es-PE" smtClean="0"/>
              <a:t>14/07/2021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1BAC4-02F5-4600-9473-4EC0CABD254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2436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55801"/>
            <a:ext cx="1630055" cy="884690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55801"/>
            <a:ext cx="4795669" cy="884690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6AED-5160-48AE-905C-B6A3687ECC72}" type="datetimeFigureOut">
              <a:rPr lang="es-PE" smtClean="0"/>
              <a:t>14/07/2021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1BAC4-02F5-4600-9473-4EC0CABD254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15339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6AED-5160-48AE-905C-B6A3687ECC72}" type="datetimeFigureOut">
              <a:rPr lang="es-PE" smtClean="0"/>
              <a:t>14/07/2021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1BAC4-02F5-4600-9473-4EC0CABD254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68238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02603"/>
            <a:ext cx="6520220" cy="4342500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6986185"/>
            <a:ext cx="6520220" cy="2283618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6AED-5160-48AE-905C-B6A3687ECC72}" type="datetimeFigureOut">
              <a:rPr lang="es-PE" smtClean="0"/>
              <a:t>14/07/2021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1BAC4-02F5-4600-9473-4EC0CABD254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36940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779007"/>
            <a:ext cx="3212862" cy="66237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779007"/>
            <a:ext cx="3212862" cy="662370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6AED-5160-48AE-905C-B6A3687ECC72}" type="datetimeFigureOut">
              <a:rPr lang="es-PE" smtClean="0"/>
              <a:t>14/07/2021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1BAC4-02F5-4600-9473-4EC0CABD254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66830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55804"/>
            <a:ext cx="6520220" cy="201780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559104"/>
            <a:ext cx="3198096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813281"/>
            <a:ext cx="3198096" cy="56087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559104"/>
            <a:ext cx="3213847" cy="1254177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813281"/>
            <a:ext cx="3213847" cy="56087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6AED-5160-48AE-905C-B6A3687ECC72}" type="datetimeFigureOut">
              <a:rPr lang="es-PE" smtClean="0"/>
              <a:t>14/07/2021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1BAC4-02F5-4600-9473-4EC0CABD254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21248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6AED-5160-48AE-905C-B6A3687ECC72}" type="datetimeFigureOut">
              <a:rPr lang="es-PE" smtClean="0"/>
              <a:t>14/07/2021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1BAC4-02F5-4600-9473-4EC0CABD254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32285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6AED-5160-48AE-905C-B6A3687ECC72}" type="datetimeFigureOut">
              <a:rPr lang="es-PE" smtClean="0"/>
              <a:t>14/07/2021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1BAC4-02F5-4600-9473-4EC0CABD254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2882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03083"/>
            <a:ext cx="3827085" cy="7418740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6AED-5160-48AE-905C-B6A3687ECC72}" type="datetimeFigureOut">
              <a:rPr lang="es-PE" smtClean="0"/>
              <a:t>14/07/2021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1BAC4-02F5-4600-9473-4EC0CABD254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96956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03083"/>
            <a:ext cx="3827085" cy="7418740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6AED-5160-48AE-905C-B6A3687ECC72}" type="datetimeFigureOut">
              <a:rPr lang="es-PE" smtClean="0"/>
              <a:t>14/07/2021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1BAC4-02F5-4600-9473-4EC0CABD254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9520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55804"/>
            <a:ext cx="6520220" cy="2017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779007"/>
            <a:ext cx="6520220" cy="6623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B6AED-5160-48AE-905C-B6A3687ECC72}" type="datetimeFigureOut">
              <a:rPr lang="es-PE" smtClean="0"/>
              <a:t>14/07/2021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675780"/>
            <a:ext cx="2551390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675780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1BAC4-02F5-4600-9473-4EC0CABD254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35333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Megaidea.net" descr="https://www.megaidea.net/wp-content/uploads/2019/04/Marco_Megaidea-Celes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5034" y="3454557"/>
            <a:ext cx="5993136" cy="725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Megaidea.ne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080" flipH="1">
            <a:off x="-231301" y="1451718"/>
            <a:ext cx="2953395" cy="4067592"/>
          </a:xfrm>
          <a:prstGeom prst="rect">
            <a:avLst/>
          </a:prstGeom>
        </p:spPr>
      </p:pic>
      <p:pic>
        <p:nvPicPr>
          <p:cNvPr id="8" name="Megaidea.ne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5920">
            <a:off x="4995364" y="1783512"/>
            <a:ext cx="2953395" cy="4067592"/>
          </a:xfrm>
          <a:prstGeom prst="rect">
            <a:avLst/>
          </a:prstGeom>
        </p:spPr>
      </p:pic>
      <p:pic>
        <p:nvPicPr>
          <p:cNvPr id="1028" name="Megaidea.net" descr="https://www.megaidea.net/wp-content/uploads/2019/10/osito-globo2-737x102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535" y="159140"/>
            <a:ext cx="3463114" cy="481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Megaidea.net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07" t="-5619" r="2585" b="-25781"/>
          <a:stretch/>
        </p:blipFill>
        <p:spPr>
          <a:xfrm>
            <a:off x="-173815" y="-111946"/>
            <a:ext cx="7733490" cy="1820283"/>
          </a:xfrm>
          <a:prstGeom prst="rect">
            <a:avLst/>
          </a:prstGeom>
        </p:spPr>
      </p:pic>
      <p:sp>
        <p:nvSpPr>
          <p:cNvPr id="14" name="Megaidea.net"/>
          <p:cNvSpPr txBox="1"/>
          <p:nvPr/>
        </p:nvSpPr>
        <p:spPr>
          <a:xfrm>
            <a:off x="1116394" y="5776523"/>
            <a:ext cx="5214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800" dirty="0" smtClean="0">
                <a:solidFill>
                  <a:srgbClr val="2C6072"/>
                </a:solidFill>
                <a:effectLst>
                  <a:glow rad="101600">
                    <a:schemeClr val="accent1">
                      <a:lumMod val="40000"/>
                      <a:lumOff val="60000"/>
                    </a:schemeClr>
                  </a:glow>
                </a:effectLst>
                <a:latin typeface="Glowworm" panose="020F0804020102020204" pitchFamily="34" charset="0"/>
              </a:rPr>
              <a:t>SEBASTIAN</a:t>
            </a:r>
            <a:endParaRPr lang="es-PE" sz="4800" dirty="0">
              <a:solidFill>
                <a:srgbClr val="2C6072"/>
              </a:solidFill>
              <a:effectLst>
                <a:glow rad="101600">
                  <a:schemeClr val="accent1">
                    <a:lumMod val="40000"/>
                    <a:lumOff val="60000"/>
                  </a:schemeClr>
                </a:glow>
              </a:effectLst>
              <a:latin typeface="Glowworm" panose="020F0804020102020204" pitchFamily="34" charset="0"/>
            </a:endParaRPr>
          </a:p>
        </p:txBody>
      </p:sp>
      <p:sp>
        <p:nvSpPr>
          <p:cNvPr id="15" name="Megaidea.net"/>
          <p:cNvSpPr txBox="1"/>
          <p:nvPr/>
        </p:nvSpPr>
        <p:spPr>
          <a:xfrm>
            <a:off x="866966" y="6571239"/>
            <a:ext cx="54514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000" dirty="0" smtClean="0">
                <a:solidFill>
                  <a:srgbClr val="4D9EBB"/>
                </a:solidFill>
                <a:latin typeface="Glowworm Rob" panose="020F0804020102020204" pitchFamily="34" charset="0"/>
              </a:rPr>
              <a:t>Ven a festejar conmigo </a:t>
            </a:r>
            <a:endParaRPr lang="es-PE" sz="3000" dirty="0">
              <a:solidFill>
                <a:srgbClr val="4D9EBB"/>
              </a:solidFill>
              <a:latin typeface="Glowworm Rob" panose="020F0804020102020204" pitchFamily="34" charset="0"/>
            </a:endParaRPr>
          </a:p>
        </p:txBody>
      </p:sp>
      <p:sp>
        <p:nvSpPr>
          <p:cNvPr id="16" name="Megaidea.net"/>
          <p:cNvSpPr txBox="1"/>
          <p:nvPr/>
        </p:nvSpPr>
        <p:spPr>
          <a:xfrm>
            <a:off x="815327" y="7109477"/>
            <a:ext cx="5214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800" dirty="0" smtClean="0">
                <a:solidFill>
                  <a:srgbClr val="2C6072"/>
                </a:solidFill>
                <a:effectLst>
                  <a:glow rad="101600">
                    <a:schemeClr val="accent1">
                      <a:lumMod val="40000"/>
                      <a:lumOff val="60000"/>
                    </a:schemeClr>
                  </a:glow>
                </a:effectLst>
                <a:latin typeface="Glowworm" panose="020F0804020102020204" pitchFamily="34" charset="0"/>
              </a:rPr>
              <a:t>Mis </a:t>
            </a:r>
            <a:r>
              <a:rPr lang="es-PE" sz="4800" dirty="0" smtClean="0">
                <a:solidFill>
                  <a:srgbClr val="2C6072"/>
                </a:solidFill>
                <a:effectLst>
                  <a:glow rad="101600">
                    <a:schemeClr val="accent1">
                      <a:lumMod val="40000"/>
                      <a:lumOff val="60000"/>
                    </a:schemeClr>
                  </a:glow>
                </a:effectLst>
                <a:latin typeface="Glowworm" panose="020F0804020102020204" pitchFamily="34" charset="0"/>
              </a:rPr>
              <a:t>3 </a:t>
            </a:r>
            <a:r>
              <a:rPr lang="es-PE" sz="4800" dirty="0" smtClean="0">
                <a:solidFill>
                  <a:srgbClr val="2C6072"/>
                </a:solidFill>
                <a:effectLst>
                  <a:glow rad="101600">
                    <a:schemeClr val="accent1">
                      <a:lumMod val="40000"/>
                      <a:lumOff val="60000"/>
                    </a:schemeClr>
                  </a:glow>
                </a:effectLst>
                <a:latin typeface="Glowworm" panose="020F0804020102020204" pitchFamily="34" charset="0"/>
              </a:rPr>
              <a:t>Añitos</a:t>
            </a:r>
            <a:endParaRPr lang="es-PE" sz="4800" dirty="0">
              <a:solidFill>
                <a:srgbClr val="2C6072"/>
              </a:solidFill>
              <a:effectLst>
                <a:glow rad="101600">
                  <a:schemeClr val="accent1">
                    <a:lumMod val="40000"/>
                    <a:lumOff val="60000"/>
                  </a:schemeClr>
                </a:glow>
              </a:effectLst>
              <a:latin typeface="Glowworm" panose="020F0804020102020204" pitchFamily="34" charset="0"/>
            </a:endParaRPr>
          </a:p>
        </p:txBody>
      </p:sp>
      <p:sp>
        <p:nvSpPr>
          <p:cNvPr id="13" name="Megaidea.net"/>
          <p:cNvSpPr txBox="1"/>
          <p:nvPr/>
        </p:nvSpPr>
        <p:spPr>
          <a:xfrm>
            <a:off x="587652" y="5158903"/>
            <a:ext cx="65421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400" dirty="0">
                <a:solidFill>
                  <a:srgbClr val="4D9EBB"/>
                </a:solidFill>
                <a:latin typeface="Glowworm" panose="020F0804020102020204" pitchFamily="34" charset="0"/>
              </a:rPr>
              <a:t>¡</a:t>
            </a:r>
            <a:r>
              <a:rPr lang="es-PE" sz="4400" dirty="0" smtClean="0">
                <a:solidFill>
                  <a:srgbClr val="4D9EBB"/>
                </a:solidFill>
                <a:latin typeface="Glowworm" panose="020F0804020102020204" pitchFamily="34" charset="0"/>
              </a:rPr>
              <a:t>FELIZ CUMPLEAÑOS</a:t>
            </a:r>
            <a:r>
              <a:rPr lang="es-PE" sz="4400" dirty="0" smtClean="0">
                <a:solidFill>
                  <a:srgbClr val="2B2C7A"/>
                </a:solidFill>
                <a:latin typeface="Sweet Home Oklahoma" pitchFamily="2" charset="0"/>
              </a:rPr>
              <a:t>! </a:t>
            </a:r>
            <a:endParaRPr lang="es-PE" sz="4400" dirty="0">
              <a:solidFill>
                <a:srgbClr val="2B2C7A"/>
              </a:solidFill>
              <a:latin typeface="Sweet Home Oklahoma" pitchFamily="2" charset="0"/>
            </a:endParaRPr>
          </a:p>
        </p:txBody>
      </p:sp>
      <p:sp>
        <p:nvSpPr>
          <p:cNvPr id="17" name="Megaidea.net"/>
          <p:cNvSpPr txBox="1"/>
          <p:nvPr/>
        </p:nvSpPr>
        <p:spPr>
          <a:xfrm>
            <a:off x="1265438" y="7949479"/>
            <a:ext cx="4175366" cy="1241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dirty="0" smtClean="0">
                <a:solidFill>
                  <a:srgbClr val="4D9EBB"/>
                </a:solidFill>
                <a:latin typeface="Glowworm Rob" panose="020F0804020102020204" pitchFamily="34" charset="0"/>
              </a:rPr>
              <a:t>Dia: </a:t>
            </a:r>
            <a:r>
              <a:rPr lang="es-PE" sz="2500" dirty="0" smtClean="0">
                <a:solidFill>
                  <a:srgbClr val="4D9EBB"/>
                </a:solidFill>
                <a:latin typeface="Glowworm Rob" panose="020F0804020102020204" pitchFamily="34" charset="0"/>
              </a:rPr>
              <a:t>Domingo</a:t>
            </a:r>
            <a:r>
              <a:rPr lang="es-PE" sz="2500" dirty="0" smtClean="0">
                <a:solidFill>
                  <a:srgbClr val="4D9EBB"/>
                </a:solidFill>
                <a:latin typeface="Glowworm Rob" panose="020F0804020102020204" pitchFamily="34" charset="0"/>
              </a:rPr>
              <a:t> </a:t>
            </a:r>
            <a:r>
              <a:rPr lang="es-PE" sz="2500" dirty="0">
                <a:solidFill>
                  <a:srgbClr val="4D9EBB"/>
                </a:solidFill>
                <a:latin typeface="Glowworm Rob" panose="020F0804020102020204" pitchFamily="34" charset="0"/>
              </a:rPr>
              <a:t>8</a:t>
            </a:r>
            <a:r>
              <a:rPr lang="es-PE" sz="2500" dirty="0" smtClean="0">
                <a:solidFill>
                  <a:srgbClr val="4D9EBB"/>
                </a:solidFill>
                <a:latin typeface="Glowworm Rob" panose="020F0804020102020204" pitchFamily="34" charset="0"/>
              </a:rPr>
              <a:t> </a:t>
            </a:r>
            <a:r>
              <a:rPr lang="es-PE" sz="2500" dirty="0" smtClean="0">
                <a:solidFill>
                  <a:srgbClr val="4D9EBB"/>
                </a:solidFill>
                <a:latin typeface="Glowworm Rob" panose="020F0804020102020204" pitchFamily="34" charset="0"/>
              </a:rPr>
              <a:t>de Agosto </a:t>
            </a:r>
          </a:p>
          <a:p>
            <a:pPr algn="ctr"/>
            <a:r>
              <a:rPr lang="es-PE" sz="2500" dirty="0" smtClean="0">
                <a:solidFill>
                  <a:srgbClr val="4D9EBB"/>
                </a:solidFill>
                <a:latin typeface="Glowworm Rob" panose="020F0804020102020204" pitchFamily="34" charset="0"/>
              </a:rPr>
              <a:t>Hora: </a:t>
            </a:r>
            <a:r>
              <a:rPr lang="es-PE" sz="2500" dirty="0">
                <a:solidFill>
                  <a:srgbClr val="4D9EBB"/>
                </a:solidFill>
                <a:latin typeface="Glowworm Rob" panose="020F0804020102020204" pitchFamily="34" charset="0"/>
              </a:rPr>
              <a:t>4</a:t>
            </a:r>
            <a:r>
              <a:rPr lang="es-PE" sz="2500" dirty="0" smtClean="0">
                <a:solidFill>
                  <a:srgbClr val="4D9EBB"/>
                </a:solidFill>
                <a:latin typeface="Glowworm Rob" panose="020F0804020102020204" pitchFamily="34" charset="0"/>
              </a:rPr>
              <a:t>:00 </a:t>
            </a:r>
            <a:r>
              <a:rPr lang="es-PE" sz="2500" dirty="0" smtClean="0">
                <a:solidFill>
                  <a:srgbClr val="4D9EBB"/>
                </a:solidFill>
                <a:latin typeface="Glowworm Rob" panose="020F0804020102020204" pitchFamily="34" charset="0"/>
              </a:rPr>
              <a:t>pm </a:t>
            </a:r>
          </a:p>
          <a:p>
            <a:pPr algn="ctr"/>
            <a:r>
              <a:rPr lang="es-PE" sz="2500" dirty="0" smtClean="0">
                <a:solidFill>
                  <a:srgbClr val="4D9EBB"/>
                </a:solidFill>
                <a:latin typeface="Glowworm Rob" panose="020F0804020102020204" pitchFamily="34" charset="0"/>
              </a:rPr>
              <a:t>Lugar: Calle </a:t>
            </a:r>
            <a:r>
              <a:rPr lang="es-PE" sz="2500" dirty="0" smtClean="0">
                <a:solidFill>
                  <a:srgbClr val="4D9EBB"/>
                </a:solidFill>
                <a:latin typeface="Glowworm Rob" panose="020F0804020102020204" pitchFamily="34" charset="0"/>
              </a:rPr>
              <a:t>Huilca</a:t>
            </a:r>
            <a:r>
              <a:rPr lang="es-PE" sz="2500" dirty="0" smtClean="0">
                <a:solidFill>
                  <a:srgbClr val="4D9EBB"/>
                </a:solidFill>
                <a:latin typeface="Glowworm Rob" panose="020F0804020102020204" pitchFamily="34" charset="0"/>
              </a:rPr>
              <a:t> #07</a:t>
            </a:r>
            <a:endParaRPr lang="es-PE" sz="2500" dirty="0">
              <a:solidFill>
                <a:srgbClr val="4D9EBB"/>
              </a:solidFill>
              <a:latin typeface="Glowworm Rob" panose="020F0804020102020204" pitchFamily="34" charset="0"/>
            </a:endParaRPr>
          </a:p>
        </p:txBody>
      </p:sp>
      <p:pic>
        <p:nvPicPr>
          <p:cNvPr id="19" name="Megaidea.net" descr="https://www.megaidea.net/wp-content/uploads/2019/09/globo-celeste-441x102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45389" flipH="1">
            <a:off x="609049" y="5942181"/>
            <a:ext cx="659271" cy="15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Megaidea.net" descr="https://www.megaidea.net/wp-content/uploads/2019/09/globo-celeste-441x102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45389" flipH="1">
            <a:off x="557408" y="6552231"/>
            <a:ext cx="659271" cy="15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Megaidea.net" descr="https://www.megaidea.net/wp-content/uploads/2019/09/globo-celeste-441x102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45389" flipH="1">
            <a:off x="537330" y="7112944"/>
            <a:ext cx="659271" cy="15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Megaidea.net" descr="https://www.megaidea.net/wp-content/uploads/2019/09/globo-celeste-441x102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45389" flipH="1">
            <a:off x="569731" y="7823068"/>
            <a:ext cx="659271" cy="15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Megaidea.net"/>
          <p:cNvSpPr txBox="1"/>
          <p:nvPr/>
        </p:nvSpPr>
        <p:spPr>
          <a:xfrm>
            <a:off x="1263435" y="9850020"/>
            <a:ext cx="503058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b="1" dirty="0" smtClean="0">
                <a:solidFill>
                  <a:srgbClr val="203864"/>
                </a:solidFill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2500" b="1" dirty="0">
              <a:solidFill>
                <a:srgbClr val="203864"/>
              </a:solidFill>
              <a:effectLst>
                <a:glow rad="3302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Megaidea.net" descr="https://www.megaidea.net/wp-content/uploads/2019/09/globo-celeste-441x102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4611">
            <a:off x="6139844" y="5797837"/>
            <a:ext cx="659271" cy="15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Megaidea.net" descr="https://www.megaidea.net/wp-content/uploads/2019/09/globo-celeste-441x102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4611">
            <a:off x="6186270" y="6335059"/>
            <a:ext cx="659271" cy="15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Megaidea.net" descr="https://www.megaidea.net/wp-content/uploads/2019/09/globo-celeste-441x102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4611">
            <a:off x="6149673" y="6837993"/>
            <a:ext cx="659271" cy="15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Megaidea.net" descr="https://www.megaidea.net/wp-content/uploads/2019/09/globo-celeste-441x102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4611">
            <a:off x="6165524" y="7408267"/>
            <a:ext cx="659271" cy="15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Megaidea.net" descr="https://www.megaidea.net/wp-content/uploads/2019/10/osito-baby-697x102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094" y="6894883"/>
            <a:ext cx="2199298" cy="323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92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</TotalTime>
  <Words>29</Words>
  <Application>Microsoft Office PowerPoint</Application>
  <PresentationFormat>Personalizado</PresentationFormat>
  <Paragraphs>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Glowworm Rob</vt:lpstr>
      <vt:lpstr>Arial</vt:lpstr>
      <vt:lpstr>Glowworm</vt:lpstr>
      <vt:lpstr>Calibri Light</vt:lpstr>
      <vt:lpstr>Sweet Home Oklahoma</vt:lpstr>
      <vt:lpstr>Calibri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Osito Globo Aerostatico</cp:keywords>
  <cp:lastModifiedBy>Robnei</cp:lastModifiedBy>
  <cp:revision>6</cp:revision>
  <dcterms:created xsi:type="dcterms:W3CDTF">2021-07-14T22:11:37Z</dcterms:created>
  <dcterms:modified xsi:type="dcterms:W3CDTF">2021-07-14T22:31:07Z</dcterms:modified>
</cp:coreProperties>
</file>