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ABF"/>
    <a:srgbClr val="7CCCCF"/>
    <a:srgbClr val="69C7CF"/>
    <a:srgbClr val="299A94"/>
    <a:srgbClr val="ACE10D"/>
    <a:srgbClr val="218BC5"/>
    <a:srgbClr val="1B8F8F"/>
    <a:srgbClr val="1E5F94"/>
    <a:srgbClr val="104068"/>
    <a:srgbClr val="357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281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76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46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3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4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0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5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2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59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20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12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D03E-E422-48C6-8008-7CBC6F646A94}" type="datetimeFigureOut">
              <a:rPr lang="es-PE" smtClean="0"/>
              <a:t>30/12/2021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54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_Megaidea-Turque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3542" y="-679367"/>
            <a:ext cx="7248676" cy="88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63701" r="19776"/>
          <a:stretch/>
        </p:blipFill>
        <p:spPr>
          <a:xfrm>
            <a:off x="0" y="592853"/>
            <a:ext cx="5262137" cy="1202263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388727" y="-23821"/>
            <a:ext cx="3007303" cy="4325111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60338" r="19343"/>
          <a:stretch/>
        </p:blipFill>
        <p:spPr>
          <a:xfrm>
            <a:off x="5258500" y="455370"/>
            <a:ext cx="5177260" cy="1313670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7837596" y="-75011"/>
            <a:ext cx="3007303" cy="4325111"/>
          </a:xfrm>
          <a:prstGeom prst="rect">
            <a:avLst/>
          </a:prstGeom>
        </p:spPr>
      </p:pic>
      <p:pic>
        <p:nvPicPr>
          <p:cNvPr id="2052" name="Megaidea.net" descr="https://www.megaidea.net/wp-content/uploads/2018/05/MOSTER1-5-1024x98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50" y="2522807"/>
            <a:ext cx="5298553" cy="51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https://www.megaidea.net/wp-content/uploads/2018/05/MOSTER1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" y="2936816"/>
            <a:ext cx="3381093" cy="42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gaidea.net"/>
          <p:cNvSpPr txBox="1"/>
          <p:nvPr/>
        </p:nvSpPr>
        <p:spPr>
          <a:xfrm>
            <a:off x="2763415" y="2505929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1B8F8F"/>
                </a:solidFill>
                <a:latin typeface="Glowworm Rob" panose="020F0804020102020204" pitchFamily="34" charset="0"/>
              </a:rPr>
              <a:t>JORGE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887346" y="3325818"/>
            <a:ext cx="4413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104068"/>
                </a:solidFill>
                <a:latin typeface="Glowworm Rob" panose="020F0804020102020204" pitchFamily="34" charset="0"/>
              </a:rPr>
              <a:t>Ven acompañame a celebrar </a:t>
            </a:r>
            <a:endParaRPr lang="es-PE" sz="2900" dirty="0">
              <a:solidFill>
                <a:srgbClr val="104068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640036" y="418701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1B8F8F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>
                <a:solidFill>
                  <a:srgbClr val="1B8F8F"/>
                </a:solidFill>
                <a:latin typeface="Glowworm Rob" panose="020F0804020102020204" pitchFamily="34" charset="0"/>
              </a:rPr>
              <a:t>4</a:t>
            </a:r>
            <a:r>
              <a:rPr lang="es-PE" sz="5000" dirty="0" smtClean="0">
                <a:solidFill>
                  <a:srgbClr val="1B8F8F"/>
                </a:solidFill>
                <a:latin typeface="Glowworm Rob" panose="020F0804020102020204" pitchFamily="34" charset="0"/>
              </a:rPr>
              <a:t> añitos</a:t>
            </a:r>
            <a:endParaRPr lang="es-PE" sz="5000" dirty="0">
              <a:solidFill>
                <a:srgbClr val="1B8F8F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/>
          <p:nvPr/>
        </p:nvSpPr>
        <p:spPr>
          <a:xfrm>
            <a:off x="3059961" y="5072816"/>
            <a:ext cx="35918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300" dirty="0" smtClean="0">
                <a:solidFill>
                  <a:srgbClr val="1E5F94"/>
                </a:solidFill>
                <a:latin typeface="Glowworm Rob" panose="020F0804020102020204" pitchFamily="34" charset="0"/>
              </a:rPr>
              <a:t>Te espero el día Sábado 4 de diciembre desde las 3:00pm en el Local Comunal San Fransisco.</a:t>
            </a:r>
            <a:endParaRPr lang="es-PE" sz="2300" dirty="0">
              <a:solidFill>
                <a:srgbClr val="1E5F94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490747" y="691154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1B8F8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1B8F8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2008717" y="1692670"/>
            <a:ext cx="650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1E5F94"/>
                </a:solidFill>
                <a:latin typeface="Glowworm" panose="020F0804020102020204" pitchFamily="34" charset="0"/>
              </a:rPr>
              <a:t>¡</a:t>
            </a:r>
            <a:r>
              <a:rPr lang="es-PE" sz="4800" dirty="0" smtClean="0">
                <a:solidFill>
                  <a:srgbClr val="1E5F94"/>
                </a:solidFill>
                <a:latin typeface="Glowworm" panose="020F0804020102020204" pitchFamily="34" charset="0"/>
              </a:rPr>
              <a:t>FELIZ CUMPLEAÑOS! </a:t>
            </a:r>
            <a:endParaRPr lang="es-PE" sz="4800" dirty="0">
              <a:solidFill>
                <a:srgbClr val="1E5F94"/>
              </a:solidFill>
              <a:latin typeface="Glowworm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31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Glowworm Rob</vt:lpstr>
      <vt:lpstr>Calibri Light</vt:lpstr>
      <vt:lpstr>Glowworm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Monster Inc</cp:keywords>
  <cp:lastModifiedBy>User</cp:lastModifiedBy>
  <cp:revision>18</cp:revision>
  <dcterms:created xsi:type="dcterms:W3CDTF">2021-07-07T23:06:51Z</dcterms:created>
  <dcterms:modified xsi:type="dcterms:W3CDTF">2021-12-30T19:11:17Z</dcterms:modified>
</cp:coreProperties>
</file>