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0439400" cy="7559675"/>
  <p:notesSz cx="6858000" cy="9144000"/>
  <p:embeddedFontLst>
    <p:embeddedFont>
      <p:font typeface="Calibri Light" panose="020F0302020204030204" pitchFamily="34" charset="0"/>
      <p:regular r:id="rId4"/>
      <p:italic r:id="rId5"/>
    </p:embeddedFont>
    <p:embeddedFont>
      <p:font typeface="Glowworm Rob" panose="020F0804020102020204" pitchFamily="3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Glowworm" panose="020F0804020102020204" pitchFamily="34" charset="0"/>
      <p:regular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ABF"/>
    <a:srgbClr val="7CCCCF"/>
    <a:srgbClr val="69C7CF"/>
    <a:srgbClr val="299A94"/>
    <a:srgbClr val="ACE10D"/>
    <a:srgbClr val="218BC5"/>
    <a:srgbClr val="1B8F8F"/>
    <a:srgbClr val="1E5F94"/>
    <a:srgbClr val="104068"/>
    <a:srgbClr val="357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9" autoAdjust="0"/>
    <p:restoredTop sz="93357" autoAdjust="0"/>
  </p:normalViewPr>
  <p:slideViewPr>
    <p:cSldViewPr snapToGrid="0">
      <p:cViewPr>
        <p:scale>
          <a:sx n="50" d="100"/>
          <a:sy n="50" d="100"/>
        </p:scale>
        <p:origin x="169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4FDC5-8868-4E67-8F65-556C0845FE13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5F1D-7F32-40FD-AC59-BA72AE7B1D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370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https://bonifiesta.com/?product=invitacion-de-monster-inc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5F1D-7F32-40FD-AC59-BA72AE7B1D1A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406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281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676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468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730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344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505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85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121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592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207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126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D03E-E422-48C6-8008-7CBC6F646A94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BE11-FD3C-465A-A734-D787828411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4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" y="0"/>
            <a:ext cx="10435017" cy="7559675"/>
          </a:xfrm>
          <a:prstGeom prst="rect">
            <a:avLst/>
          </a:prstGeom>
        </p:spPr>
      </p:pic>
      <p:sp>
        <p:nvSpPr>
          <p:cNvPr id="17" name="Megaidea.net"/>
          <p:cNvSpPr txBox="1"/>
          <p:nvPr/>
        </p:nvSpPr>
        <p:spPr>
          <a:xfrm>
            <a:off x="2763415" y="2505929"/>
            <a:ext cx="4908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000" dirty="0" smtClean="0">
                <a:solidFill>
                  <a:srgbClr val="1B8F8F"/>
                </a:solidFill>
                <a:latin typeface="Glowworm Rob" panose="020F0804020102020204" pitchFamily="34" charset="0"/>
              </a:rPr>
              <a:t>JORGE</a:t>
            </a:r>
            <a:r>
              <a:rPr lang="es-PE" sz="5000" dirty="0" smtClean="0">
                <a:solidFill>
                  <a:schemeClr val="accent5">
                    <a:lumMod val="50000"/>
                  </a:schemeClr>
                </a:solidFill>
                <a:latin typeface="Glowworm Rob" panose="020F0804020102020204" pitchFamily="34" charset="0"/>
              </a:rPr>
              <a:t> </a:t>
            </a:r>
            <a:endParaRPr lang="es-PE" sz="5000" dirty="0">
              <a:solidFill>
                <a:schemeClr val="accent5">
                  <a:lumMod val="50000"/>
                </a:schemeClr>
              </a:solidFill>
              <a:latin typeface="Glowworm Rob" panose="020F0804020102020204" pitchFamily="34" charset="0"/>
            </a:endParaRPr>
          </a:p>
        </p:txBody>
      </p:sp>
      <p:sp>
        <p:nvSpPr>
          <p:cNvPr id="18" name="Megaidea.net"/>
          <p:cNvSpPr txBox="1"/>
          <p:nvPr/>
        </p:nvSpPr>
        <p:spPr>
          <a:xfrm>
            <a:off x="2887346" y="3325818"/>
            <a:ext cx="44133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900" dirty="0" smtClean="0">
                <a:solidFill>
                  <a:srgbClr val="104068"/>
                </a:solidFill>
                <a:latin typeface="Glowworm Rob" panose="020F0804020102020204" pitchFamily="34" charset="0"/>
              </a:rPr>
              <a:t>Ven acompañame a celebrar </a:t>
            </a:r>
            <a:endParaRPr lang="es-PE" sz="2900" dirty="0">
              <a:solidFill>
                <a:srgbClr val="104068"/>
              </a:solidFill>
              <a:latin typeface="Glowworm Rob" panose="020F0804020102020204" pitchFamily="34" charset="0"/>
            </a:endParaRPr>
          </a:p>
        </p:txBody>
      </p:sp>
      <p:sp>
        <p:nvSpPr>
          <p:cNvPr id="19" name="Megaidea.net"/>
          <p:cNvSpPr txBox="1"/>
          <p:nvPr/>
        </p:nvSpPr>
        <p:spPr>
          <a:xfrm>
            <a:off x="2640036" y="4187014"/>
            <a:ext cx="4908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000" dirty="0" smtClean="0">
                <a:solidFill>
                  <a:srgbClr val="1B8F8F"/>
                </a:solidFill>
                <a:latin typeface="Glowworm Rob" panose="020F0804020102020204" pitchFamily="34" charset="0"/>
              </a:rPr>
              <a:t>Mis </a:t>
            </a:r>
            <a:r>
              <a:rPr lang="es-PE" sz="5000" dirty="0">
                <a:solidFill>
                  <a:srgbClr val="1B8F8F"/>
                </a:solidFill>
                <a:latin typeface="Glowworm Rob" panose="020F0804020102020204" pitchFamily="34" charset="0"/>
              </a:rPr>
              <a:t>4</a:t>
            </a:r>
            <a:r>
              <a:rPr lang="es-PE" sz="5000" dirty="0" smtClean="0">
                <a:solidFill>
                  <a:srgbClr val="1B8F8F"/>
                </a:solidFill>
                <a:latin typeface="Glowworm Rob" panose="020F0804020102020204" pitchFamily="34" charset="0"/>
              </a:rPr>
              <a:t> añitos</a:t>
            </a:r>
            <a:endParaRPr lang="es-PE" sz="5000" dirty="0">
              <a:solidFill>
                <a:srgbClr val="1B8F8F"/>
              </a:solidFill>
              <a:latin typeface="Glowworm Rob" panose="020F0804020102020204" pitchFamily="34" charset="0"/>
            </a:endParaRPr>
          </a:p>
        </p:txBody>
      </p:sp>
      <p:sp>
        <p:nvSpPr>
          <p:cNvPr id="20" name="Megaidea.net"/>
          <p:cNvSpPr/>
          <p:nvPr/>
        </p:nvSpPr>
        <p:spPr>
          <a:xfrm>
            <a:off x="3059961" y="5072816"/>
            <a:ext cx="359185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300" dirty="0" smtClean="0">
                <a:solidFill>
                  <a:srgbClr val="1E5F94"/>
                </a:solidFill>
                <a:latin typeface="Glowworm Rob" panose="020F0804020102020204" pitchFamily="34" charset="0"/>
              </a:rPr>
              <a:t>Te espero el día Sábado 4 de diciembre desde las 3:00pm en el Local Comunal San Fransisco.</a:t>
            </a:r>
            <a:endParaRPr lang="es-PE" sz="2300" dirty="0">
              <a:solidFill>
                <a:srgbClr val="1E5F94"/>
              </a:solidFill>
              <a:latin typeface="Glowworm Rob" panose="020F0804020102020204" pitchFamily="34" charset="0"/>
            </a:endParaRPr>
          </a:p>
        </p:txBody>
      </p:sp>
      <p:sp>
        <p:nvSpPr>
          <p:cNvPr id="21" name="Megaidea.net"/>
          <p:cNvSpPr txBox="1"/>
          <p:nvPr/>
        </p:nvSpPr>
        <p:spPr>
          <a:xfrm>
            <a:off x="2008717" y="1692670"/>
            <a:ext cx="650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solidFill>
                  <a:srgbClr val="1E5F94"/>
                </a:solidFill>
                <a:latin typeface="Glowworm" panose="020F0804020102020204" pitchFamily="34" charset="0"/>
              </a:rPr>
              <a:t>¡</a:t>
            </a:r>
            <a:r>
              <a:rPr lang="es-PE" sz="4800" dirty="0" smtClean="0">
                <a:solidFill>
                  <a:srgbClr val="1E5F94"/>
                </a:solidFill>
                <a:latin typeface="Glowworm" panose="020F0804020102020204" pitchFamily="34" charset="0"/>
              </a:rPr>
              <a:t>FELIZ CUMPLEAÑOS! </a:t>
            </a:r>
            <a:endParaRPr lang="es-PE" sz="4800" dirty="0">
              <a:solidFill>
                <a:srgbClr val="1E5F94"/>
              </a:solidFill>
              <a:latin typeface="Glowworm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49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Glowworm Rob</vt:lpstr>
      <vt:lpstr>Calibri</vt:lpstr>
      <vt:lpstr>Glowworm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Monster Inc</cp:keywords>
  <cp:lastModifiedBy>User</cp:lastModifiedBy>
  <cp:revision>16</cp:revision>
  <dcterms:created xsi:type="dcterms:W3CDTF">2021-07-07T23:06:51Z</dcterms:created>
  <dcterms:modified xsi:type="dcterms:W3CDTF">2021-10-16T23:33:44Z</dcterms:modified>
</cp:coreProperties>
</file>