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</p:sldIdLst>
  <p:sldSz cx="10439400" cy="7559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owworm Rob" panose="020F0804020102020204" pitchFamily="3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ontdiner Rob" panose="00000400000000000000" pitchFamily="2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C7F"/>
    <a:srgbClr val="DE2D8B"/>
    <a:srgbClr val="9F6ABE"/>
    <a:srgbClr val="ED4DAC"/>
    <a:srgbClr val="F070BC"/>
    <a:srgbClr val="FFE5FB"/>
    <a:srgbClr val="FEB0F3"/>
    <a:srgbClr val="F67DB1"/>
    <a:srgbClr val="FECAF7"/>
    <a:srgbClr val="6C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51" d="100"/>
          <a:sy n="51" d="100"/>
        </p:scale>
        <p:origin x="110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bonifiesta.com" descr="https://www.megaidea.net/wp-content/uploads/2019/09/banderin_guirnalda07-1024x1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875">
            <a:off x="-536236" y="330323"/>
            <a:ext cx="5834253" cy="10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5" y="311825"/>
            <a:ext cx="4505455" cy="6958155"/>
          </a:xfrm>
          <a:prstGeom prst="rect">
            <a:avLst/>
          </a:prstGeom>
        </p:spPr>
      </p:pic>
      <p:pic>
        <p:nvPicPr>
          <p:cNvPr id="7" name="bonifiesta.c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11842">
            <a:off x="5154334" y="-180518"/>
            <a:ext cx="5925826" cy="2030144"/>
          </a:xfrm>
          <a:prstGeom prst="rect">
            <a:avLst/>
          </a:prstGeom>
        </p:spPr>
      </p:pic>
      <p:sp>
        <p:nvSpPr>
          <p:cNvPr id="26" name="Megaidea.net"/>
          <p:cNvSpPr txBox="1"/>
          <p:nvPr/>
        </p:nvSpPr>
        <p:spPr>
          <a:xfrm>
            <a:off x="2548629" y="6857272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9C2C7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9C2C7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274621" y="1018952"/>
            <a:ext cx="4540801" cy="5543899"/>
            <a:chOff x="5341211" y="1001701"/>
            <a:chExt cx="4540801" cy="5543899"/>
          </a:xfrm>
        </p:grpSpPr>
        <p:pic>
          <p:nvPicPr>
            <p:cNvPr id="1034" name="bonifiesta.com" descr="https://www.megaidea.net/wp-content/uploads/2019/04/Marco_Megaidea-Fucsia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211" y="1001701"/>
              <a:ext cx="4540801" cy="554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bonifiesta.com" descr="https://www.megaidea.net/wp-content/uploads/2019/04/Marco_Megaidea-Rosad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077" y="1088572"/>
              <a:ext cx="4351180" cy="536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83" y="2671183"/>
            <a:ext cx="774994" cy="719022"/>
          </a:xfrm>
          <a:prstGeom prst="rect">
            <a:avLst/>
          </a:prstGeom>
        </p:spPr>
      </p:pic>
      <p:pic>
        <p:nvPicPr>
          <p:cNvPr id="13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17" y="4443283"/>
            <a:ext cx="774994" cy="719022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88" y="2644255"/>
            <a:ext cx="774994" cy="719022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43" y="4443283"/>
            <a:ext cx="774994" cy="719022"/>
          </a:xfrm>
          <a:prstGeom prst="rect">
            <a:avLst/>
          </a:prstGeom>
        </p:spPr>
      </p:pic>
      <p:sp>
        <p:nvSpPr>
          <p:cNvPr id="22" name="Megaidea.net"/>
          <p:cNvSpPr txBox="1"/>
          <p:nvPr/>
        </p:nvSpPr>
        <p:spPr>
          <a:xfrm>
            <a:off x="5089609" y="1612016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DE2D8B"/>
                </a:solidFill>
                <a:latin typeface="Fontdiner Rob" panose="00000400000000000000" pitchFamily="2" charset="0"/>
              </a:rPr>
              <a:t>Lucía</a:t>
            </a:r>
            <a:endParaRPr lang="es-PE" sz="6000" dirty="0">
              <a:solidFill>
                <a:srgbClr val="DE2D8B"/>
              </a:solidFill>
              <a:latin typeface="Fontdiner Rob" panose="00000400000000000000" pitchFamily="2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5709475" y="4443283"/>
            <a:ext cx="3627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Te espero el </a:t>
            </a:r>
            <a:r>
              <a:rPr lang="es-PE" sz="22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día viernes   </a:t>
            </a:r>
            <a:r>
              <a:rPr lang="es-PE" sz="22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7 </a:t>
            </a:r>
            <a:r>
              <a:rPr lang="es-PE" sz="22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 </a:t>
            </a:r>
            <a:r>
              <a:rPr lang="es-PE" sz="22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de </a:t>
            </a:r>
            <a:r>
              <a:rPr lang="es-PE" sz="22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Enero </a:t>
            </a:r>
            <a:r>
              <a:rPr lang="es-PE" sz="22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a las 5:00pm en el Local Comunal  Pocollay</a:t>
            </a:r>
            <a:endParaRPr lang="es-PE" sz="2200" dirty="0">
              <a:solidFill>
                <a:srgbClr val="9F6ABE"/>
              </a:solidFill>
              <a:latin typeface="Glowworm Rob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5007954" y="2438885"/>
            <a:ext cx="490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Cumple </a:t>
            </a:r>
            <a:r>
              <a:rPr lang="es-PE" sz="4800" dirty="0">
                <a:solidFill>
                  <a:srgbClr val="9F6ABE"/>
                </a:solidFill>
                <a:latin typeface="Glowworm Rob" panose="020F0804020102020204" pitchFamily="34" charset="0"/>
              </a:rPr>
              <a:t>6</a:t>
            </a:r>
            <a:r>
              <a:rPr lang="es-PE" sz="48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 </a:t>
            </a:r>
            <a:endParaRPr lang="es-PE" sz="4800" dirty="0">
              <a:solidFill>
                <a:srgbClr val="9F6ABE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5688380" y="3244843"/>
            <a:ext cx="363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DE2D8B"/>
                </a:solidFill>
                <a:latin typeface="Glowworm Rob" panose="020F0804020102020204" pitchFamily="34" charset="0"/>
              </a:rPr>
              <a:t>¡Ven a festejar conmigo, sera un dia lleno de sorpresas! </a:t>
            </a:r>
            <a:endParaRPr lang="es-PE" sz="2400" dirty="0">
              <a:solidFill>
                <a:srgbClr val="DE2D8B"/>
              </a:solidFill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33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Glowworm Rob</vt:lpstr>
      <vt:lpstr>Arial</vt:lpstr>
      <vt:lpstr>Calibri Light</vt:lpstr>
      <vt:lpstr>Fontdiner Rob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Minnie Sobre Ruedas</cp:keywords>
  <cp:lastModifiedBy>User</cp:lastModifiedBy>
  <cp:revision>65</cp:revision>
  <dcterms:created xsi:type="dcterms:W3CDTF">2021-06-07T20:15:11Z</dcterms:created>
  <dcterms:modified xsi:type="dcterms:W3CDTF">2021-12-22T17:34:29Z</dcterms:modified>
</cp:coreProperties>
</file>