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0439400" cy="7559675"/>
  <p:notesSz cx="6858000" cy="9144000"/>
  <p:embeddedFontLst>
    <p:embeddedFont>
      <p:font typeface="Calibri Light" panose="020F0302020204030204" pitchFamily="34" charset="0"/>
      <p:regular r:id="rId4"/>
      <p:italic r:id="rId5"/>
    </p:embeddedFont>
    <p:embeddedFont>
      <p:font typeface="Glowworm Rob" panose="020F0804020102020204" pitchFamily="34" charset="0"/>
      <p:regular r:id="rId6"/>
    </p:embeddedFon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Glowworm" panose="020F0804020102020204" pitchFamily="34" charset="0"/>
      <p:regular r:id="rId11"/>
    </p:embeddedFont>
  </p:embeddedFontLst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0C47"/>
    <a:srgbClr val="A1DAF5"/>
    <a:srgbClr val="2A1993"/>
    <a:srgbClr val="409DD6"/>
    <a:srgbClr val="002060"/>
    <a:srgbClr val="2987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1921" autoAdjust="0"/>
  </p:normalViewPr>
  <p:slideViewPr>
    <p:cSldViewPr snapToGrid="0">
      <p:cViewPr varScale="1">
        <p:scale>
          <a:sx n="62" d="100"/>
          <a:sy n="62" d="100"/>
        </p:scale>
        <p:origin x="13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B1FD-724A-49E5-AA39-6751C56E93EA}" type="datetimeFigureOut">
              <a:rPr lang="es-PE" smtClean="0"/>
              <a:t>16/10/2021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98575" y="1143000"/>
            <a:ext cx="42608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98F2B-BF56-4C1C-A415-2FCF61A9DCD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6338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/>
              <a:t>¿Quieres</a:t>
            </a:r>
            <a:r>
              <a:rPr lang="es-ES" baseline="0" dirty="0" smtClean="0"/>
              <a:t> esta invitación sin marca de Agua? Cómpralo totalmente editable </a:t>
            </a:r>
            <a:r>
              <a:rPr lang="es-ES" baseline="0" smtClean="0"/>
              <a:t>en </a:t>
            </a:r>
            <a:r>
              <a:rPr lang="es-ES" b="1" baseline="0" smtClean="0">
                <a:solidFill>
                  <a:srgbClr val="C00000"/>
                </a:solidFill>
              </a:rPr>
              <a:t>https://bonifiesta.com/?product=invitacion-de-miles-del-manana</a:t>
            </a:r>
            <a:endParaRPr lang="es-PE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98F2B-BF56-4C1C-A415-2FCF61A9DCD3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61224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55" y="1237197"/>
            <a:ext cx="8873490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5" y="3970580"/>
            <a:ext cx="782955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3B7C-2BD6-40B3-9823-AB56C7503AE5}" type="datetimeFigureOut">
              <a:rPr lang="es-PE" smtClean="0"/>
              <a:t>16/10/2021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AC0E-3199-47E0-88C8-F30A47B9628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5713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3B7C-2BD6-40B3-9823-AB56C7503AE5}" type="datetimeFigureOut">
              <a:rPr lang="es-PE" smtClean="0"/>
              <a:t>16/10/2021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AC0E-3199-47E0-88C8-F30A47B9628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2335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402483"/>
            <a:ext cx="2250996" cy="6406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710" y="402483"/>
            <a:ext cx="6622494" cy="6406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3B7C-2BD6-40B3-9823-AB56C7503AE5}" type="datetimeFigureOut">
              <a:rPr lang="es-PE" smtClean="0"/>
              <a:t>16/10/2021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AC0E-3199-47E0-88C8-F30A47B9628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07872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3B7C-2BD6-40B3-9823-AB56C7503AE5}" type="datetimeFigureOut">
              <a:rPr lang="es-PE" smtClean="0"/>
              <a:t>16/10/2021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AC0E-3199-47E0-88C8-F30A47B9628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8993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2" y="1884671"/>
            <a:ext cx="9003983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2" y="5059035"/>
            <a:ext cx="9003983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3B7C-2BD6-40B3-9823-AB56C7503AE5}" type="datetimeFigureOut">
              <a:rPr lang="es-PE" smtClean="0"/>
              <a:t>16/10/2021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AC0E-3199-47E0-88C8-F30A47B9628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17057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709" y="2012414"/>
            <a:ext cx="4436745" cy="479654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946" y="2012414"/>
            <a:ext cx="4436745" cy="479654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3B7C-2BD6-40B3-9823-AB56C7503AE5}" type="datetimeFigureOut">
              <a:rPr lang="es-PE" smtClean="0"/>
              <a:t>16/10/2021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AC0E-3199-47E0-88C8-F30A47B9628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554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402484"/>
            <a:ext cx="9003983" cy="146118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70" y="1853171"/>
            <a:ext cx="441635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0" y="2761381"/>
            <a:ext cx="4416355" cy="40615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7" y="1853171"/>
            <a:ext cx="443810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7" y="2761381"/>
            <a:ext cx="4438105" cy="40615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3B7C-2BD6-40B3-9823-AB56C7503AE5}" type="datetimeFigureOut">
              <a:rPr lang="es-PE" smtClean="0"/>
              <a:t>16/10/2021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AC0E-3199-47E0-88C8-F30A47B9628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1737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3B7C-2BD6-40B3-9823-AB56C7503AE5}" type="datetimeFigureOut">
              <a:rPr lang="es-PE" smtClean="0"/>
              <a:t>16/10/2021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AC0E-3199-47E0-88C8-F30A47B9628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01088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3B7C-2BD6-40B3-9823-AB56C7503AE5}" type="datetimeFigureOut">
              <a:rPr lang="es-PE" smtClean="0"/>
              <a:t>16/10/2021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AC0E-3199-47E0-88C8-F30A47B9628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58010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5" y="1088455"/>
            <a:ext cx="528494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3B7C-2BD6-40B3-9823-AB56C7503AE5}" type="datetimeFigureOut">
              <a:rPr lang="es-PE" smtClean="0"/>
              <a:t>16/10/2021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AC0E-3199-47E0-88C8-F30A47B9628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29934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105" y="1088455"/>
            <a:ext cx="528494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3B7C-2BD6-40B3-9823-AB56C7503AE5}" type="datetimeFigureOut">
              <a:rPr lang="es-PE" smtClean="0"/>
              <a:t>16/10/2021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AC0E-3199-47E0-88C8-F30A47B9628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4008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709" y="402484"/>
            <a:ext cx="9003983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709" y="2012414"/>
            <a:ext cx="9003983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709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63B7C-2BD6-40B3-9823-AB56C7503AE5}" type="datetimeFigureOut">
              <a:rPr lang="es-PE" smtClean="0"/>
              <a:t>16/10/2021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8051" y="7006700"/>
            <a:ext cx="352329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826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BAC0E-3199-47E0-88C8-F30A47B9628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64791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" y="0"/>
            <a:ext cx="10435017" cy="7559675"/>
          </a:xfrm>
          <a:prstGeom prst="rect">
            <a:avLst/>
          </a:prstGeom>
        </p:spPr>
      </p:pic>
      <p:sp>
        <p:nvSpPr>
          <p:cNvPr id="25" name="Megaidea.net"/>
          <p:cNvSpPr txBox="1"/>
          <p:nvPr/>
        </p:nvSpPr>
        <p:spPr>
          <a:xfrm>
            <a:off x="-540162" y="1191154"/>
            <a:ext cx="65068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6000" dirty="0" smtClean="0">
                <a:solidFill>
                  <a:srgbClr val="2987C1"/>
                </a:solidFill>
                <a:latin typeface="Glowworm" panose="020F0804020102020204" pitchFamily="34" charset="0"/>
              </a:rPr>
              <a:t>ANGEL</a:t>
            </a:r>
            <a:endParaRPr lang="es-PE" sz="6000" dirty="0">
              <a:solidFill>
                <a:srgbClr val="2987C1"/>
              </a:solidFill>
              <a:latin typeface="Glowworm" panose="020F0804020102020204" pitchFamily="34" charset="0"/>
            </a:endParaRPr>
          </a:p>
        </p:txBody>
      </p:sp>
      <p:sp>
        <p:nvSpPr>
          <p:cNvPr id="26" name="Megaidea.net"/>
          <p:cNvSpPr txBox="1"/>
          <p:nvPr/>
        </p:nvSpPr>
        <p:spPr>
          <a:xfrm>
            <a:off x="333931" y="2106203"/>
            <a:ext cx="49089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5000" dirty="0" smtClean="0">
                <a:ln>
                  <a:solidFill>
                    <a:srgbClr val="2987C1"/>
                  </a:solidFill>
                </a:ln>
                <a:solidFill>
                  <a:srgbClr val="002060"/>
                </a:solidFill>
                <a:latin typeface="Glowworm Rob" panose="020F0804020102020204" pitchFamily="34" charset="0"/>
              </a:rPr>
              <a:t>CUMPLE 2</a:t>
            </a:r>
            <a:r>
              <a:rPr lang="es-PE" sz="5000" dirty="0" smtClean="0">
                <a:solidFill>
                  <a:schemeClr val="accent5">
                    <a:lumMod val="50000"/>
                  </a:schemeClr>
                </a:solidFill>
                <a:latin typeface="Glowworm Rob" panose="020F0804020102020204" pitchFamily="34" charset="0"/>
              </a:rPr>
              <a:t> </a:t>
            </a:r>
            <a:endParaRPr lang="es-PE" sz="5000" dirty="0">
              <a:solidFill>
                <a:schemeClr val="accent5">
                  <a:lumMod val="50000"/>
                </a:schemeClr>
              </a:solidFill>
              <a:latin typeface="Glowworm Rob" panose="020F0804020102020204" pitchFamily="34" charset="0"/>
            </a:endParaRPr>
          </a:p>
        </p:txBody>
      </p:sp>
      <p:sp>
        <p:nvSpPr>
          <p:cNvPr id="27" name="Megaidea.net"/>
          <p:cNvSpPr txBox="1"/>
          <p:nvPr/>
        </p:nvSpPr>
        <p:spPr>
          <a:xfrm>
            <a:off x="658942" y="3013850"/>
            <a:ext cx="4108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000" dirty="0" smtClean="0">
                <a:solidFill>
                  <a:srgbClr val="2987C1"/>
                </a:solidFill>
                <a:latin typeface="Glowworm Rob" panose="020F0804020102020204" pitchFamily="34" charset="0"/>
              </a:rPr>
              <a:t>Ven a festejar conmigo </a:t>
            </a:r>
            <a:endParaRPr lang="es-PE" sz="3000" dirty="0">
              <a:solidFill>
                <a:srgbClr val="2987C1"/>
              </a:solidFill>
              <a:latin typeface="Glowworm Rob" panose="020F0804020102020204" pitchFamily="34" charset="0"/>
            </a:endParaRPr>
          </a:p>
        </p:txBody>
      </p:sp>
      <p:sp>
        <p:nvSpPr>
          <p:cNvPr id="28" name="Megaidea.net"/>
          <p:cNvSpPr txBox="1"/>
          <p:nvPr/>
        </p:nvSpPr>
        <p:spPr>
          <a:xfrm>
            <a:off x="681045" y="4085550"/>
            <a:ext cx="421470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500" dirty="0" smtClean="0">
                <a:solidFill>
                  <a:srgbClr val="002060"/>
                </a:solidFill>
                <a:latin typeface="Glowworm Rob" panose="020F0804020102020204" pitchFamily="34" charset="0"/>
              </a:rPr>
              <a:t>Dia: Lunes 6 de Diciembre</a:t>
            </a:r>
          </a:p>
          <a:p>
            <a:pPr algn="ctr"/>
            <a:r>
              <a:rPr lang="es-PE" sz="2500" dirty="0" smtClean="0">
                <a:solidFill>
                  <a:srgbClr val="002060"/>
                </a:solidFill>
                <a:latin typeface="Glowworm Rob" panose="020F0804020102020204" pitchFamily="34" charset="0"/>
              </a:rPr>
              <a:t>Hora: </a:t>
            </a:r>
            <a:r>
              <a:rPr lang="es-PE" sz="2500" dirty="0">
                <a:solidFill>
                  <a:srgbClr val="002060"/>
                </a:solidFill>
                <a:latin typeface="Glowworm Rob" panose="020F0804020102020204" pitchFamily="34" charset="0"/>
              </a:rPr>
              <a:t>3</a:t>
            </a:r>
            <a:r>
              <a:rPr lang="es-PE" sz="2500" dirty="0" smtClean="0">
                <a:solidFill>
                  <a:srgbClr val="002060"/>
                </a:solidFill>
                <a:latin typeface="Glowworm Rob" panose="020F0804020102020204" pitchFamily="34" charset="0"/>
              </a:rPr>
              <a:t>:00 pm </a:t>
            </a:r>
          </a:p>
          <a:p>
            <a:pPr algn="ctr"/>
            <a:r>
              <a:rPr lang="es-PE" sz="2500" dirty="0" smtClean="0">
                <a:solidFill>
                  <a:srgbClr val="002060"/>
                </a:solidFill>
                <a:latin typeface="Glowworm Rob" panose="020F0804020102020204" pitchFamily="34" charset="0"/>
              </a:rPr>
              <a:t>Lugar: Calle Leguia #10</a:t>
            </a:r>
            <a:endParaRPr lang="es-PE" sz="2500" dirty="0">
              <a:solidFill>
                <a:srgbClr val="002060"/>
              </a:solidFill>
              <a:latin typeface="Glowworm Rob" panose="020F0804020102020204" pitchFamily="34" charset="0"/>
            </a:endParaRPr>
          </a:p>
        </p:txBody>
      </p:sp>
      <p:sp>
        <p:nvSpPr>
          <p:cNvPr id="29" name="Megaidea.net"/>
          <p:cNvSpPr txBox="1"/>
          <p:nvPr/>
        </p:nvSpPr>
        <p:spPr>
          <a:xfrm>
            <a:off x="787114" y="5598601"/>
            <a:ext cx="41086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000" dirty="0" smtClean="0">
                <a:solidFill>
                  <a:srgbClr val="2987C1"/>
                </a:solidFill>
                <a:latin typeface="Glowworm Rob" panose="020F0804020102020204" pitchFamily="34" charset="0"/>
              </a:rPr>
              <a:t>No faltes...!!!</a:t>
            </a:r>
            <a:endParaRPr lang="es-PE" sz="3000" dirty="0">
              <a:solidFill>
                <a:srgbClr val="2987C1"/>
              </a:solidFill>
              <a:latin typeface="Glowworm Rob" panose="020F08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28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45</Words>
  <Application>Microsoft Office PowerPoint</Application>
  <PresentationFormat>Personalizado</PresentationFormat>
  <Paragraphs>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 Light</vt:lpstr>
      <vt:lpstr>Glowworm Rob</vt:lpstr>
      <vt:lpstr>Calibri</vt:lpstr>
      <vt:lpstr>Glowworm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MegaIdea.Net</dc:creator>
  <cp:keywords>Miles del mañana</cp:keywords>
  <cp:lastModifiedBy>User</cp:lastModifiedBy>
  <cp:revision>17</cp:revision>
  <dcterms:created xsi:type="dcterms:W3CDTF">2021-07-12T22:45:26Z</dcterms:created>
  <dcterms:modified xsi:type="dcterms:W3CDTF">2021-10-16T21:54:29Z</dcterms:modified>
</cp:coreProperties>
</file>