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10439400" cy="7559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owworm" panose="020F0804020102020204" pitchFamily="34" charset="0"/>
      <p:regular r:id="rId7"/>
    </p:embeddedFont>
    <p:embeddedFont>
      <p:font typeface="Glowworm Rob" panose="020F0804020102020204" pitchFamily="34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960"/>
    <a:srgbClr val="1C6D44"/>
    <a:srgbClr val="121619"/>
    <a:srgbClr val="61634A"/>
    <a:srgbClr val="050D12"/>
    <a:srgbClr val="040304"/>
    <a:srgbClr val="FAF4CB"/>
    <a:srgbClr val="FAFAFA"/>
    <a:srgbClr val="040308"/>
    <a:srgbClr val="B89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18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53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090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82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46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3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343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63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307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038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82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0230-CD9B-4DAC-B1FB-EE046B4D43E6}" type="datetimeFigureOut">
              <a:rPr lang="es-PE" smtClean="0"/>
              <a:t>15/10/2021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4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Megaidea.net" descr="https://www.megaidea.net/wp-content/uploads/2019/04/Marco_Megaidea-Dora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36" y="179929"/>
            <a:ext cx="5006715" cy="69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858">
            <a:off x="1666682" y="250794"/>
            <a:ext cx="1955712" cy="3148821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3936" y="1243800"/>
            <a:ext cx="4589234" cy="6118978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42" flipH="1">
            <a:off x="7080585" y="172247"/>
            <a:ext cx="1955712" cy="3148821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32" y="2815891"/>
            <a:ext cx="5109403" cy="4777365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2757449" y="667847"/>
            <a:ext cx="5163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ln w="38100">
                  <a:solidFill>
                    <a:srgbClr val="FAFAFA"/>
                  </a:solidFill>
                </a:ln>
                <a:solidFill>
                  <a:srgbClr val="040308"/>
                </a:solidFill>
                <a:latin typeface="Glowworm" panose="020F0804020102020204" pitchFamily="34" charset="0"/>
              </a:rPr>
              <a:t>¡FELIZ CUMPLEAÑOS! </a:t>
            </a:r>
            <a:endParaRPr lang="es-PE" sz="4000" dirty="0">
              <a:ln w="38100">
                <a:solidFill>
                  <a:srgbClr val="FAFAFA"/>
                </a:solidFill>
              </a:ln>
              <a:solidFill>
                <a:srgbClr val="040308"/>
              </a:solidFill>
              <a:latin typeface="Glowworm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2919812" y="1928878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040304"/>
                </a:solidFill>
                <a:effectLst>
                  <a:glow rad="127000">
                    <a:srgbClr val="279960"/>
                  </a:glow>
                </a:effectLst>
                <a:latin typeface="Glowworm Rob" panose="020F0804020102020204" pitchFamily="34" charset="0"/>
              </a:rPr>
              <a:t>JOSUE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895886" y="2654856"/>
            <a:ext cx="49112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121619"/>
                </a:solidFill>
                <a:latin typeface="Glowworm Rob" panose="020F0804020102020204" pitchFamily="34" charset="0"/>
              </a:rPr>
              <a:t>Ven acompañame a celebrar… </a:t>
            </a:r>
            <a:endParaRPr lang="es-PE" sz="2900" dirty="0">
              <a:solidFill>
                <a:srgbClr val="121619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972020" y="3553324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050D12"/>
                </a:solidFill>
                <a:effectLst>
                  <a:glow rad="127000">
                    <a:srgbClr val="279960"/>
                  </a:glow>
                </a:effectLst>
                <a:latin typeface="Glowworm Rob" panose="020F0804020102020204" pitchFamily="34" charset="0"/>
              </a:rPr>
              <a:t>Mis 9 añitos</a:t>
            </a:r>
            <a:endParaRPr lang="es-PE" sz="5000" dirty="0">
              <a:solidFill>
                <a:srgbClr val="050D12"/>
              </a:solidFill>
              <a:effectLst>
                <a:glow rad="127000">
                  <a:srgbClr val="279960"/>
                </a:glow>
              </a:effectLst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3353282" y="4564882"/>
            <a:ext cx="4110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121619"/>
                </a:solidFill>
                <a:latin typeface="Glowworm Rob" panose="020F0804020102020204" pitchFamily="34" charset="0"/>
              </a:rPr>
              <a:t>Te espero el día Domingo 17 de Octubre desde las 4:00pm en el local comunal San Fransisco.</a:t>
            </a:r>
            <a:endParaRPr lang="es-PE" sz="2500" dirty="0">
              <a:solidFill>
                <a:srgbClr val="121619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2823845" y="6879431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1C6D4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1C6D4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32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Glowworm</vt:lpstr>
      <vt:lpstr>Arial</vt:lpstr>
      <vt:lpstr>Glowworm Rob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Lego Star Wars</cp:keywords>
  <cp:lastModifiedBy>User</cp:lastModifiedBy>
  <cp:revision>12</cp:revision>
  <dcterms:created xsi:type="dcterms:W3CDTF">2021-07-10T21:36:51Z</dcterms:created>
  <dcterms:modified xsi:type="dcterms:W3CDTF">2021-10-15T21:08:23Z</dcterms:modified>
</cp:coreProperties>
</file>