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ontdiner Rob" panose="00000400000000000000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2E1"/>
    <a:srgbClr val="EA28C5"/>
    <a:srgbClr val="DD3447"/>
    <a:srgbClr val="F0B3CC"/>
    <a:srgbClr val="FCB3CC"/>
    <a:srgbClr val="BC854C"/>
    <a:srgbClr val="CA5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80" autoAdjust="0"/>
  </p:normalViewPr>
  <p:slideViewPr>
    <p:cSldViewPr snapToGrid="0">
      <p:cViewPr varScale="1">
        <p:scale>
          <a:sx n="45" d="100"/>
          <a:sy n="45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5ACC6-9D17-46BF-BC35-B1523D094A4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87027-6F7B-4335-BDE7-B79FE4F55B8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23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en </a:t>
            </a:r>
            <a:r>
              <a:rPr lang="es-ES" b="1" baseline="0" dirty="0" smtClean="0">
                <a:solidFill>
                  <a:srgbClr val="C00000"/>
                </a:solidFill>
              </a:rPr>
              <a:t>https://www.bonifiesta.com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7027-6F7B-4335-BDE7-B79FE4F55B8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52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3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52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89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6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8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8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030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9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05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21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174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C72-05AE-464C-BB61-29738C301E18}" type="datetimeFigureOut">
              <a:rPr lang="es-PE" smtClean="0"/>
              <a:t>25/09/2021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1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"/>
            <a:ext cx="7559675" cy="10435017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1340304" y="5511852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Cumple 8 </a:t>
            </a:r>
            <a:endParaRPr lang="es-PE" sz="5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7" name="Megaidea.net"/>
          <p:cNvSpPr txBox="1"/>
          <p:nvPr/>
        </p:nvSpPr>
        <p:spPr>
          <a:xfrm>
            <a:off x="1175063" y="6349917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8" name="Megaidea.net"/>
          <p:cNvSpPr txBox="1"/>
          <p:nvPr/>
        </p:nvSpPr>
        <p:spPr>
          <a:xfrm>
            <a:off x="1356545" y="6815429"/>
            <a:ext cx="44544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CB3CC"/>
                </a:solidFill>
                <a:latin typeface="Glowworm Rob" panose="020F0804020102020204" pitchFamily="34" charset="0"/>
              </a:rPr>
              <a:t>Dia: Sábado 28 de   Septiembre</a:t>
            </a:r>
          </a:p>
          <a:p>
            <a:pPr algn="ctr"/>
            <a:r>
              <a:rPr lang="es-PE" sz="2500" dirty="0" smtClean="0">
                <a:solidFill>
                  <a:srgbClr val="FCB3CC"/>
                </a:solidFill>
                <a:latin typeface="Glowworm Rob" panose="020F0804020102020204" pitchFamily="34" charset="0"/>
              </a:rPr>
              <a:t>Hora: 5:00 pm </a:t>
            </a:r>
          </a:p>
          <a:p>
            <a:pPr algn="ctr"/>
            <a:r>
              <a:rPr lang="es-PE" sz="2500" dirty="0" smtClean="0">
                <a:solidFill>
                  <a:srgbClr val="FCB3CC"/>
                </a:solidFill>
                <a:latin typeface="Glowworm Rob" panose="020F0804020102020204" pitchFamily="34" charset="0"/>
              </a:rPr>
              <a:t>Lugar: calle San </a:t>
            </a:r>
          </a:p>
          <a:p>
            <a:pPr algn="ctr"/>
            <a:r>
              <a:rPr lang="es-PE" sz="2500" dirty="0" err="1" smtClean="0">
                <a:solidFill>
                  <a:srgbClr val="FCB3CC"/>
                </a:solidFill>
                <a:latin typeface="Glowworm Rob" panose="020F0804020102020204" pitchFamily="34" charset="0"/>
              </a:rPr>
              <a:t>Fransisco</a:t>
            </a:r>
            <a:r>
              <a:rPr lang="es-PE" sz="2500" dirty="0" smtClean="0">
                <a:solidFill>
                  <a:srgbClr val="FCB3CC"/>
                </a:solidFill>
                <a:latin typeface="Glowworm Rob" panose="020F0804020102020204" pitchFamily="34" charset="0"/>
              </a:rPr>
              <a:t> #20</a:t>
            </a:r>
            <a:endParaRPr lang="es-PE" sz="2500" dirty="0">
              <a:solidFill>
                <a:srgbClr val="FCB3CC"/>
              </a:solidFill>
              <a:latin typeface="Glowworm Rob" panose="020F0804020102020204" pitchFamily="34" charset="0"/>
            </a:endParaRPr>
          </a:p>
        </p:txBody>
      </p:sp>
      <p:sp>
        <p:nvSpPr>
          <p:cNvPr id="29" name="Megaidea.net"/>
          <p:cNvSpPr txBox="1"/>
          <p:nvPr/>
        </p:nvSpPr>
        <p:spPr>
          <a:xfrm>
            <a:off x="-473352" y="8774617"/>
            <a:ext cx="829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CB3CC"/>
                </a:solidFill>
                <a:latin typeface="Glowworm Rob" panose="020F0804020102020204" pitchFamily="34" charset="0"/>
              </a:rPr>
              <a:t>No Faltes…</a:t>
            </a:r>
            <a:r>
              <a:rPr lang="es-PE" sz="2400" dirty="0" smtClean="0">
                <a:solidFill>
                  <a:srgbClr val="BC854C"/>
                </a:solidFill>
                <a:latin typeface="Glowworm Rob" panose="020F0804020102020204" pitchFamily="34" charset="0"/>
              </a:rPr>
              <a:t>!</a:t>
            </a:r>
            <a:endParaRPr lang="es-PE" sz="2400" dirty="0">
              <a:solidFill>
                <a:srgbClr val="BC854C"/>
              </a:solidFill>
              <a:latin typeface="Glowworm Rob" panose="020F0804020102020204" pitchFamily="34" charset="0"/>
            </a:endParaRPr>
          </a:p>
        </p:txBody>
      </p:sp>
      <p:sp>
        <p:nvSpPr>
          <p:cNvPr id="30" name="Megaidea.net"/>
          <p:cNvSpPr txBox="1"/>
          <p:nvPr/>
        </p:nvSpPr>
        <p:spPr>
          <a:xfrm>
            <a:off x="1323570" y="4604315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FCB3CC"/>
                </a:solidFill>
                <a:latin typeface="Fontdiner Rob" panose="00000400000000000000" pitchFamily="2" charset="0"/>
              </a:rPr>
              <a:t>maribel</a:t>
            </a:r>
            <a:endParaRPr lang="es-PE" sz="6600" dirty="0">
              <a:solidFill>
                <a:srgbClr val="FCB3CC"/>
              </a:solidFill>
              <a:latin typeface="Fontdiner Rob" panose="00000400000000000000" pitchFamily="2" charset="0"/>
            </a:endParaRPr>
          </a:p>
        </p:txBody>
      </p:sp>
      <p:sp>
        <p:nvSpPr>
          <p:cNvPr id="2" name="Megaidea.net"/>
          <p:cNvSpPr txBox="1"/>
          <p:nvPr/>
        </p:nvSpPr>
        <p:spPr>
          <a:xfrm>
            <a:off x="-4529470" y="3870251"/>
            <a:ext cx="3822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Si deseas comprar esta invitación</a:t>
            </a:r>
          </a:p>
          <a:p>
            <a:pPr algn="ctr"/>
            <a:r>
              <a:rPr lang="es-ES" dirty="0" smtClean="0"/>
              <a:t>Totalmente Editable sin marca de Agua</a:t>
            </a:r>
          </a:p>
          <a:p>
            <a:pPr algn="ctr"/>
            <a:r>
              <a:rPr lang="es-ES" dirty="0" smtClean="0"/>
              <a:t>Visita el siguiente link:</a:t>
            </a:r>
          </a:p>
          <a:p>
            <a:pPr algn="ctr"/>
            <a:endParaRPr lang="es-ES" dirty="0" smtClean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614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60</Words>
  <Application>Microsoft Office PowerPoint</Application>
  <PresentationFormat>Personalizado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Glowworm Rob</vt:lpstr>
      <vt:lpstr>Calibri Light</vt:lpstr>
      <vt:lpstr>Calibri</vt:lpstr>
      <vt:lpstr>Fontdiner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Lalaloopsy</cp:keywords>
  <cp:lastModifiedBy>MEGAIDEA</cp:lastModifiedBy>
  <cp:revision>24</cp:revision>
  <dcterms:created xsi:type="dcterms:W3CDTF">2021-07-14T22:50:09Z</dcterms:created>
  <dcterms:modified xsi:type="dcterms:W3CDTF">2021-09-25T16:28:57Z</dcterms:modified>
</cp:coreProperties>
</file>