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</p:sldIdLst>
  <p:sldSz cx="7559675" cy="10439400"/>
  <p:notesSz cx="6858000" cy="9144000"/>
  <p:embeddedFontLst>
    <p:embeddedFont>
      <p:font typeface="Fontdiner Rob" panose="00000400000000000000" pitchFamily="2" charset="0"/>
      <p:regular r:id="rId3"/>
    </p:embeddedFont>
    <p:embeddedFont>
      <p:font typeface="Porky's" panose="00000700000000000000" pitchFamily="2" charset="0"/>
      <p:bold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962"/>
    <a:srgbClr val="F77184"/>
    <a:srgbClr val="FEAC49"/>
    <a:srgbClr val="F996A4"/>
    <a:srgbClr val="E68D28"/>
    <a:srgbClr val="B04018"/>
    <a:srgbClr val="FFDBAA"/>
    <a:srgbClr val="EC028D"/>
    <a:srgbClr val="DE4D69"/>
    <a:srgbClr val="FE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88" autoAdjust="0"/>
    <p:restoredTop sz="94660"/>
  </p:normalViewPr>
  <p:slideViewPr>
    <p:cSldViewPr snapToGrid="0">
      <p:cViewPr varScale="1">
        <p:scale>
          <a:sx n="49" d="100"/>
          <a:sy n="49" d="100"/>
        </p:scale>
        <p:origin x="21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20/01/2022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272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20/01/2022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77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20/01/2022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81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20/01/2022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648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20/01/2022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54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20/01/2022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792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20/01/2022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564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20/01/2022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14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20/01/2022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036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20/01/2022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532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20/01/2022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7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E69C-8156-4E42-8C1D-7758671C6984}" type="datetimeFigureOut">
              <a:rPr lang="es-PE" smtClean="0"/>
              <a:t>20/01/2022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47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gaidea.net" descr="https://www.megaidea.net/wp-content/uploads/2019/04/marco-rosa-celeste-megaid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4480" y="3750906"/>
            <a:ext cx="6326155" cy="61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93" y="84032"/>
            <a:ext cx="4378326" cy="5197799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8" b="100000" l="1077" r="100000">
                        <a14:foregroundMark x1="5231" y1="23438" x2="8308" y2="21267"/>
                        <a14:foregroundMark x1="14154" y1="18142" x2="19385" y2="17188"/>
                        <a14:foregroundMark x1="19077" y1="17014" x2="18308" y2="16927"/>
                        <a14:foregroundMark x1="20000" y1="16753" x2="14154" y2="17708"/>
                        <a14:foregroundMark x1="28000" y1="8247" x2="24154" y2="9983"/>
                        <a14:foregroundMark x1="67846" y1="39844" x2="64308" y2="38976"/>
                        <a14:foregroundMark x1="61231" y1="37500" x2="60154" y2="35677"/>
                        <a14:foregroundMark x1="79846" y1="37413" x2="84308" y2="36458"/>
                        <a14:foregroundMark x1="86462" y1="35156" x2="90923" y2="32726"/>
                        <a14:foregroundMark x1="90923" y1="32378" x2="94154" y2="30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613" flipH="1">
            <a:off x="5805340" y="3405971"/>
            <a:ext cx="1826615" cy="3237324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7934842"/>
            <a:ext cx="1947021" cy="2135732"/>
          </a:xfrm>
          <a:prstGeom prst="rect">
            <a:avLst/>
          </a:prstGeom>
        </p:spPr>
      </p:pic>
      <p:sp>
        <p:nvSpPr>
          <p:cNvPr id="20" name="Megaidea.net"/>
          <p:cNvSpPr txBox="1"/>
          <p:nvPr/>
        </p:nvSpPr>
        <p:spPr>
          <a:xfrm>
            <a:off x="1124267" y="5017800"/>
            <a:ext cx="5249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F54962"/>
                </a:solidFill>
                <a:latin typeface="Fontdiner Rob" panose="00000400000000000000" pitchFamily="2" charset="0"/>
              </a:rPr>
              <a:t>Mercedes</a:t>
            </a:r>
            <a:endParaRPr lang="es-PE" sz="6600" dirty="0">
              <a:solidFill>
                <a:srgbClr val="F54962"/>
              </a:solidFill>
              <a:latin typeface="Fontdiner Rob" panose="00000400000000000000" pitchFamily="2" charset="0"/>
            </a:endParaRPr>
          </a:p>
        </p:txBody>
      </p:sp>
      <p:sp>
        <p:nvSpPr>
          <p:cNvPr id="21" name="Megaidea.net"/>
          <p:cNvSpPr txBox="1"/>
          <p:nvPr/>
        </p:nvSpPr>
        <p:spPr>
          <a:xfrm>
            <a:off x="1343090" y="6924402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FEAC49"/>
                </a:solidFill>
                <a:latin typeface="Porky's" panose="00000700000000000000" pitchFamily="2" charset="0"/>
              </a:rPr>
              <a:t>Ven a festejar conmigo </a:t>
            </a:r>
            <a:endParaRPr lang="es-PE" sz="3000" dirty="0">
              <a:solidFill>
                <a:srgbClr val="FEAC49"/>
              </a:solidFill>
              <a:latin typeface="Porky's" panose="00000700000000000000" pitchFamily="2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1343091" y="6048897"/>
            <a:ext cx="4908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>
                <a:solidFill>
                  <a:srgbClr val="F77184"/>
                </a:solidFill>
                <a:latin typeface="Porky's" panose="00000700000000000000" pitchFamily="2" charset="0"/>
              </a:rPr>
              <a:t>CUMPLE 10  </a:t>
            </a:r>
            <a:endParaRPr lang="es-PE" sz="4400" dirty="0">
              <a:solidFill>
                <a:srgbClr val="F77184"/>
              </a:solidFill>
              <a:latin typeface="Porky's" panose="00000700000000000000" pitchFamily="2" charset="0"/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681418" y="7659927"/>
            <a:ext cx="6135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F77184"/>
                </a:solidFill>
                <a:latin typeface="Porky's" panose="00000700000000000000" pitchFamily="2" charset="0"/>
              </a:rPr>
              <a:t>Dia: Viernes </a:t>
            </a:r>
            <a:r>
              <a:rPr lang="es-PE" sz="2500" dirty="0">
                <a:solidFill>
                  <a:srgbClr val="F77184"/>
                </a:solidFill>
                <a:latin typeface="Porky's" panose="00000700000000000000" pitchFamily="2" charset="0"/>
              </a:rPr>
              <a:t>4</a:t>
            </a:r>
            <a:r>
              <a:rPr lang="es-PE" sz="2500" dirty="0" smtClean="0">
                <a:solidFill>
                  <a:srgbClr val="F77184"/>
                </a:solidFill>
                <a:latin typeface="Porky's" panose="00000700000000000000" pitchFamily="2" charset="0"/>
              </a:rPr>
              <a:t> de Febrero</a:t>
            </a:r>
          </a:p>
          <a:p>
            <a:pPr algn="ctr"/>
            <a:r>
              <a:rPr lang="es-PE" sz="2500" dirty="0" smtClean="0">
                <a:solidFill>
                  <a:srgbClr val="F77184"/>
                </a:solidFill>
                <a:latin typeface="Porky's" panose="00000700000000000000" pitchFamily="2" charset="0"/>
              </a:rPr>
              <a:t>Hora: </a:t>
            </a:r>
            <a:r>
              <a:rPr lang="es-PE" sz="2500" dirty="0">
                <a:solidFill>
                  <a:srgbClr val="F77184"/>
                </a:solidFill>
                <a:latin typeface="Porky's" panose="00000700000000000000" pitchFamily="2" charset="0"/>
              </a:rPr>
              <a:t>6</a:t>
            </a:r>
            <a:r>
              <a:rPr lang="es-PE" sz="2500" dirty="0" smtClean="0">
                <a:solidFill>
                  <a:srgbClr val="F77184"/>
                </a:solidFill>
                <a:latin typeface="Porky's" panose="00000700000000000000" pitchFamily="2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F77184"/>
                </a:solidFill>
                <a:latin typeface="Porky's" panose="00000700000000000000" pitchFamily="2" charset="0"/>
              </a:rPr>
              <a:t>Lugar: Calle Cajamarca </a:t>
            </a:r>
          </a:p>
          <a:p>
            <a:pPr algn="ctr"/>
            <a:r>
              <a:rPr lang="es-PE" sz="2500" dirty="0" smtClean="0">
                <a:solidFill>
                  <a:srgbClr val="F77184"/>
                </a:solidFill>
                <a:latin typeface="Porky's" panose="00000700000000000000" pitchFamily="2" charset="0"/>
              </a:rPr>
              <a:t>#110</a:t>
            </a:r>
            <a:endParaRPr lang="es-PE" sz="2500" dirty="0">
              <a:solidFill>
                <a:srgbClr val="F77184"/>
              </a:solidFill>
              <a:latin typeface="Porky's" panose="00000700000000000000" pitchFamily="2" charset="0"/>
            </a:endParaRPr>
          </a:p>
        </p:txBody>
      </p:sp>
      <p:sp>
        <p:nvSpPr>
          <p:cNvPr id="25" name="Megaidea.net"/>
          <p:cNvSpPr txBox="1"/>
          <p:nvPr/>
        </p:nvSpPr>
        <p:spPr>
          <a:xfrm>
            <a:off x="1282265" y="10006935"/>
            <a:ext cx="503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F54962"/>
                </a:solidFill>
                <a:effectLst>
                  <a:glow rad="254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600" b="1" dirty="0">
              <a:solidFill>
                <a:srgbClr val="F54962"/>
              </a:solidFill>
              <a:effectLst>
                <a:glow rad="254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09" y="7696686"/>
            <a:ext cx="1502150" cy="23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24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Fontdiner Rob</vt:lpstr>
      <vt:lpstr>Arial</vt:lpstr>
      <vt:lpstr>Porky's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Monster High</cp:keywords>
  <cp:lastModifiedBy>User</cp:lastModifiedBy>
  <cp:revision>35</cp:revision>
  <dcterms:created xsi:type="dcterms:W3CDTF">2021-07-09T22:39:31Z</dcterms:created>
  <dcterms:modified xsi:type="dcterms:W3CDTF">2022-01-20T21:04:40Z</dcterms:modified>
</cp:coreProperties>
</file>