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 Rob" panose="020F0804020102020204" pitchFamily="34" charset="0"/>
      <p:regular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0DF"/>
    <a:srgbClr val="2A92BC"/>
    <a:srgbClr val="3D5489"/>
    <a:srgbClr val="FFEEB9"/>
    <a:srgbClr val="D1D9EB"/>
    <a:srgbClr val="A2762D"/>
    <a:srgbClr val="FFF486"/>
    <a:srgbClr val="FDFD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22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0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08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85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52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52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5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379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9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0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7F53-B437-41EB-867B-AC5D80137E6D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4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_Dorado-Neg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689" y="3480311"/>
            <a:ext cx="5532603" cy="70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2909" y="3327643"/>
            <a:ext cx="5884164" cy="7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 descr="https://www.megaidea.net/wp-content/uploads/2019/04/Marco_Dorado-Neg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686" y="3446264"/>
            <a:ext cx="5532606" cy="70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663957" y="193959"/>
            <a:ext cx="5480360" cy="1197113"/>
          </a:xfrm>
          <a:prstGeom prst="rect">
            <a:avLst/>
          </a:prstGeom>
        </p:spPr>
      </p:pic>
      <p:pic>
        <p:nvPicPr>
          <p:cNvPr id="2050" name="Megaidea.net" descr="https://www.megaidea.net/wp-content/uploads/2021/03/La-vida-secreta-de-tus-mascotas-21-530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528" y1="16504" x2="81321" y2="16504"/>
                        <a14:foregroundMark x1="85472" y1="7910" x2="81321" y2="17578"/>
                        <a14:foregroundMark x1="75094" y1="19043" x2="75094" y2="22949"/>
                        <a14:foregroundMark x1="55660" y1="24023" x2="69623" y2="22656"/>
                        <a14:foregroundMark x1="57736" y1="40527" x2="66792" y2="40234"/>
                        <a14:foregroundMark x1="84151" y1="38770" x2="93774" y2="41992"/>
                        <a14:backgroundMark x1="51509" y1="98633" x2="55094" y2="97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6" y="1576537"/>
            <a:ext cx="1744647" cy="33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Megaidea.net" descr="https://www.megaidea.net/wp-content/uploads/2021/03/La-vida-secreta-de-tus-mascotas-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21" y="1093095"/>
            <a:ext cx="4156302" cy="37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21/03/La-vida-secreta-de-tus-mascotas-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647">
            <a:off x="5503139" y="6897155"/>
            <a:ext cx="2129885" cy="27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gaidea.net"/>
          <p:cNvSpPr txBox="1"/>
          <p:nvPr/>
        </p:nvSpPr>
        <p:spPr>
          <a:xfrm>
            <a:off x="1342506" y="5655555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Anthonio</a:t>
            </a:r>
            <a:r>
              <a:rPr lang="es-PE" sz="50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71C0DF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1567422" y="7269876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71C0DF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401817" y="6446580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chemeClr val="bg1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237096" y="7907001"/>
            <a:ext cx="50143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>
                <a:solidFill>
                  <a:srgbClr val="71C0DF"/>
                </a:solidFill>
                <a:latin typeface="Glowworm Rob" panose="020F0804020102020204" pitchFamily="34" charset="0"/>
              </a:rPr>
              <a:t>V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iernes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 24 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de 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Enero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 </a:t>
            </a:r>
            <a:endParaRPr lang="es-PE" sz="2500" dirty="0" smtClean="0">
              <a:solidFill>
                <a:srgbClr val="71C0DF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71C0DF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Lugar: Local Comunal Vijil </a:t>
            </a:r>
            <a:endParaRPr lang="es-PE" sz="2500" dirty="0">
              <a:solidFill>
                <a:srgbClr val="71C0DF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563084" y="5104674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pic>
        <p:nvPicPr>
          <p:cNvPr id="2056" name="Megaidea.net" descr="https://www.megaidea.net/wp-content/uploads/2021/03/La-vida-secreta-de-tus-mascotas-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329274"/>
            <a:ext cx="1793559" cy="25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1184138" y="9599630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3D548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3D548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612526" y="-198283"/>
            <a:ext cx="5602710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 Light</vt:lpstr>
      <vt:lpstr>Calibri</vt:lpstr>
      <vt:lpstr>Glowworm Rob</vt:lpstr>
      <vt:lpstr>Sweet Home Oklahoma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La Vida Secreta de tus Mascotas</cp:keywords>
  <cp:lastModifiedBy>User</cp:lastModifiedBy>
  <cp:revision>23</cp:revision>
  <dcterms:created xsi:type="dcterms:W3CDTF">2021-07-12T21:19:27Z</dcterms:created>
  <dcterms:modified xsi:type="dcterms:W3CDTF">2021-12-21T20:16:31Z</dcterms:modified>
</cp:coreProperties>
</file>