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0439400" cy="7559675"/>
  <p:notesSz cx="6858000" cy="9144000"/>
  <p:embeddedFontLst>
    <p:embeddedFont>
      <p:font typeface="Glowworm Rob" panose="020F0804020102020204" pitchFamily="34" charset="0"/>
      <p:regular r:id="rId4"/>
    </p:embeddedFont>
    <p:embeddedFont>
      <p:font typeface="Glowworm" panose="020F0804020102020204" pitchFamily="34" charset="0"/>
      <p:regular r:id="rId5"/>
    </p:embeddedFon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Calibri Light" panose="020F0302020204030204" pitchFamily="34" charset="0"/>
      <p:regular r:id="rId10"/>
      <p:italic r:id="rId11"/>
    </p:embeddedFont>
  </p:embeddedFontLst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861E"/>
    <a:srgbClr val="8E4636"/>
    <a:srgbClr val="C51426"/>
    <a:srgbClr val="672B21"/>
    <a:srgbClr val="BB6007"/>
    <a:srgbClr val="EECE40"/>
    <a:srgbClr val="F8C300"/>
    <a:srgbClr val="617A1E"/>
    <a:srgbClr val="495A1B"/>
    <a:srgbClr val="5E7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87792" autoAdjust="0"/>
  </p:normalViewPr>
  <p:slideViewPr>
    <p:cSldViewPr snapToGrid="0">
      <p:cViewPr varScale="1">
        <p:scale>
          <a:sx n="56" d="100"/>
          <a:sy n="56" d="100"/>
        </p:scale>
        <p:origin x="14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D933B-E4A5-481B-9F36-7D81584FEB3C}" type="datetimeFigureOut">
              <a:rPr lang="es-PE" smtClean="0"/>
              <a:t>25/09/2021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98575" y="1143000"/>
            <a:ext cx="42608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161BD-7B51-4807-B001-D7677B27A40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3066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smtClean="0"/>
              <a:t>¿Quieres</a:t>
            </a:r>
            <a:r>
              <a:rPr lang="es-ES" baseline="0" dirty="0" smtClean="0"/>
              <a:t> esta invitación sin marca de Agua? Cómpralo totalmente editable </a:t>
            </a:r>
            <a:r>
              <a:rPr lang="es-ES" baseline="0" smtClean="0"/>
              <a:t>en </a:t>
            </a:r>
            <a:r>
              <a:rPr lang="es-ES" b="1" baseline="0" smtClean="0">
                <a:solidFill>
                  <a:srgbClr val="C00000"/>
                </a:solidFill>
              </a:rPr>
              <a:t>https://bonifiesta.com/producto/invitacion-de-jorge-el-curioso/</a:t>
            </a:r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161BD-7B51-4807-B001-D7677B27A40C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0864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955" y="1237197"/>
            <a:ext cx="8873490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925" y="3970580"/>
            <a:ext cx="782955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8A9B-B4EF-4277-88A2-7D40D1FC300A}" type="datetimeFigureOut">
              <a:rPr lang="es-PE" smtClean="0"/>
              <a:t>25/09/2021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44BB-3798-41AE-B697-022C19E23AB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35546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8A9B-B4EF-4277-88A2-7D40D1FC300A}" type="datetimeFigureOut">
              <a:rPr lang="es-PE" smtClean="0"/>
              <a:t>25/09/2021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44BB-3798-41AE-B697-022C19E23AB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68681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696" y="402483"/>
            <a:ext cx="2250996" cy="6406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7710" y="402483"/>
            <a:ext cx="6622494" cy="6406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8A9B-B4EF-4277-88A2-7D40D1FC300A}" type="datetimeFigureOut">
              <a:rPr lang="es-PE" smtClean="0"/>
              <a:t>25/09/2021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44BB-3798-41AE-B697-022C19E23AB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2890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8A9B-B4EF-4277-88A2-7D40D1FC300A}" type="datetimeFigureOut">
              <a:rPr lang="es-PE" smtClean="0"/>
              <a:t>25/09/2021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44BB-3798-41AE-B697-022C19E23AB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7997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72" y="1884671"/>
            <a:ext cx="9003983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272" y="5059035"/>
            <a:ext cx="9003983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8A9B-B4EF-4277-88A2-7D40D1FC300A}" type="datetimeFigureOut">
              <a:rPr lang="es-PE" smtClean="0"/>
              <a:t>25/09/2021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44BB-3798-41AE-B697-022C19E23AB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25737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709" y="2012414"/>
            <a:ext cx="4436745" cy="479654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4946" y="2012414"/>
            <a:ext cx="4436745" cy="479654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8A9B-B4EF-4277-88A2-7D40D1FC300A}" type="datetimeFigureOut">
              <a:rPr lang="es-PE" smtClean="0"/>
              <a:t>25/09/2021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44BB-3798-41AE-B697-022C19E23AB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18627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8" y="402484"/>
            <a:ext cx="9003983" cy="146118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070" y="1853171"/>
            <a:ext cx="441635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0" y="2761381"/>
            <a:ext cx="4416355" cy="40615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947" y="1853171"/>
            <a:ext cx="443810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947" y="2761381"/>
            <a:ext cx="4438105" cy="40615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8A9B-B4EF-4277-88A2-7D40D1FC300A}" type="datetimeFigureOut">
              <a:rPr lang="es-PE" smtClean="0"/>
              <a:t>25/09/2021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44BB-3798-41AE-B697-022C19E23AB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1852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8A9B-B4EF-4277-88A2-7D40D1FC300A}" type="datetimeFigureOut">
              <a:rPr lang="es-PE" smtClean="0"/>
              <a:t>25/09/2021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44BB-3798-41AE-B697-022C19E23AB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793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8A9B-B4EF-4277-88A2-7D40D1FC300A}" type="datetimeFigureOut">
              <a:rPr lang="es-PE" smtClean="0"/>
              <a:t>25/09/2021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44BB-3798-41AE-B697-022C19E23AB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4921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105" y="1088455"/>
            <a:ext cx="528494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8A9B-B4EF-4277-88A2-7D40D1FC300A}" type="datetimeFigureOut">
              <a:rPr lang="es-PE" smtClean="0"/>
              <a:t>25/09/2021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44BB-3798-41AE-B697-022C19E23AB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94105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503978"/>
            <a:ext cx="336697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8105" y="1088455"/>
            <a:ext cx="5284946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2267902"/>
            <a:ext cx="336697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78A9B-B4EF-4277-88A2-7D40D1FC300A}" type="datetimeFigureOut">
              <a:rPr lang="es-PE" smtClean="0"/>
              <a:t>25/09/2021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44BB-3798-41AE-B697-022C19E23AB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7527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709" y="402484"/>
            <a:ext cx="9003983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709" y="2012414"/>
            <a:ext cx="9003983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7709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78A9B-B4EF-4277-88A2-7D40D1FC300A}" type="datetimeFigureOut">
              <a:rPr lang="es-PE" smtClean="0"/>
              <a:t>25/09/2021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8051" y="7006700"/>
            <a:ext cx="352329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826" y="7006700"/>
            <a:ext cx="234886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944BB-3798-41AE-B697-022C19E23AB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0594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" y="0"/>
            <a:ext cx="10435017" cy="7559675"/>
          </a:xfrm>
          <a:prstGeom prst="rect">
            <a:avLst/>
          </a:prstGeom>
        </p:spPr>
      </p:pic>
      <p:sp>
        <p:nvSpPr>
          <p:cNvPr id="47" name="Megaidea.net"/>
          <p:cNvSpPr txBox="1"/>
          <p:nvPr/>
        </p:nvSpPr>
        <p:spPr>
          <a:xfrm>
            <a:off x="2885524" y="1026210"/>
            <a:ext cx="49089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6600" dirty="0" smtClean="0">
                <a:ln>
                  <a:solidFill>
                    <a:schemeClr val="bg1"/>
                  </a:solidFill>
                </a:ln>
                <a:solidFill>
                  <a:srgbClr val="8E4636"/>
                </a:solidFill>
                <a:latin typeface="Glowworm Rob" panose="020F0804020102020204" pitchFamily="34" charset="0"/>
              </a:rPr>
              <a:t>DANIEL</a:t>
            </a:r>
            <a:r>
              <a:rPr lang="es-PE" sz="5000" dirty="0" smtClean="0">
                <a:solidFill>
                  <a:schemeClr val="accent5">
                    <a:lumMod val="50000"/>
                  </a:schemeClr>
                </a:solidFill>
                <a:latin typeface="Glowworm Rob" panose="020F0804020102020204" pitchFamily="34" charset="0"/>
              </a:rPr>
              <a:t> </a:t>
            </a:r>
            <a:endParaRPr lang="es-PE" sz="5000" dirty="0">
              <a:solidFill>
                <a:schemeClr val="accent5">
                  <a:lumMod val="50000"/>
                </a:schemeClr>
              </a:solidFill>
              <a:latin typeface="Glowworm Rob" panose="020F0804020102020204" pitchFamily="34" charset="0"/>
            </a:endParaRPr>
          </a:p>
        </p:txBody>
      </p:sp>
      <p:sp>
        <p:nvSpPr>
          <p:cNvPr id="48" name="Megaidea.net"/>
          <p:cNvSpPr txBox="1"/>
          <p:nvPr/>
        </p:nvSpPr>
        <p:spPr>
          <a:xfrm>
            <a:off x="2816038" y="1982817"/>
            <a:ext cx="5163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5400" b="1" dirty="0" smtClean="0">
                <a:ln w="38100">
                  <a:solidFill>
                    <a:schemeClr val="bg1"/>
                  </a:solidFill>
                </a:ln>
                <a:solidFill>
                  <a:srgbClr val="B0861E"/>
                </a:solidFill>
                <a:latin typeface="Glowworm" panose="020F0804020102020204" pitchFamily="34" charset="0"/>
              </a:rPr>
              <a:t>CUMPLE </a:t>
            </a:r>
            <a:r>
              <a:rPr lang="es-PE" sz="5400" b="1" dirty="0">
                <a:ln w="38100">
                  <a:solidFill>
                    <a:schemeClr val="bg1"/>
                  </a:solidFill>
                </a:ln>
                <a:solidFill>
                  <a:srgbClr val="B0861E"/>
                </a:solidFill>
                <a:latin typeface="Glowworm" panose="020F0804020102020204" pitchFamily="34" charset="0"/>
              </a:rPr>
              <a:t>6</a:t>
            </a:r>
          </a:p>
        </p:txBody>
      </p:sp>
      <p:sp>
        <p:nvSpPr>
          <p:cNvPr id="49" name="Megaidea.net"/>
          <p:cNvSpPr txBox="1"/>
          <p:nvPr/>
        </p:nvSpPr>
        <p:spPr>
          <a:xfrm>
            <a:off x="2861324" y="2910452"/>
            <a:ext cx="4908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200" dirty="0" smtClean="0">
                <a:solidFill>
                  <a:srgbClr val="8E4636"/>
                </a:solidFill>
                <a:latin typeface="Glowworm Rob" panose="020F0804020102020204" pitchFamily="34" charset="0"/>
              </a:rPr>
              <a:t>Ven a festejar conmigo </a:t>
            </a:r>
            <a:endParaRPr lang="es-PE" sz="3200" dirty="0">
              <a:solidFill>
                <a:srgbClr val="8E4636"/>
              </a:solidFill>
              <a:latin typeface="Glowworm Rob" panose="020F0804020102020204" pitchFamily="34" charset="0"/>
            </a:endParaRPr>
          </a:p>
        </p:txBody>
      </p:sp>
      <p:sp>
        <p:nvSpPr>
          <p:cNvPr id="50" name="Megaidea.net"/>
          <p:cNvSpPr txBox="1"/>
          <p:nvPr/>
        </p:nvSpPr>
        <p:spPr>
          <a:xfrm>
            <a:off x="2718593" y="5612720"/>
            <a:ext cx="4908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200" dirty="0" smtClean="0">
                <a:solidFill>
                  <a:srgbClr val="B0861E"/>
                </a:solidFill>
                <a:latin typeface="Glowworm Rob" panose="020F0804020102020204" pitchFamily="34" charset="0"/>
              </a:rPr>
              <a:t>No faltes…!</a:t>
            </a:r>
            <a:endParaRPr lang="es-PE" sz="3200" dirty="0">
              <a:solidFill>
                <a:srgbClr val="B0861E"/>
              </a:solidFill>
              <a:latin typeface="Glowworm Rob" panose="020F0804020102020204" pitchFamily="34" charset="0"/>
            </a:endParaRPr>
          </a:p>
        </p:txBody>
      </p:sp>
      <p:pic>
        <p:nvPicPr>
          <p:cNvPr id="51" name="Megaidea.net" descr="Serpentinas png imágenes | PNGWi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934" b="100000" l="0" r="98889">
                        <a14:foregroundMark x1="28333" y1="22928" x2="32500" y2="27624"/>
                        <a14:foregroundMark x1="61111" y1="82044" x2="66944" y2="71823"/>
                        <a14:foregroundMark x1="88333" y1="45304" x2="94167" y2="39503"/>
                        <a14:foregroundMark x1="42500" y1="41436" x2="41944" y2="37293"/>
                        <a14:foregroundMark x1="61111" y1="12431" x2="59722" y2="13536"/>
                        <a14:foregroundMark x1="79444" y1="23757" x2="79444" y2="27901"/>
                        <a14:foregroundMark x1="92500" y1="16022" x2="91667" y2="16022"/>
                        <a14:foregroundMark x1="63333" y1="60221" x2="62778" y2="60773"/>
                        <a14:foregroundMark x1="24722" y1="75967" x2="26111" y2="77348"/>
                        <a14:foregroundMark x1="50278" y1="48895" x2="53889" y2="44199"/>
                        <a14:foregroundMark x1="50278" y1="72652" x2="48056" y2="7486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4748"/>
          <a:stretch/>
        </p:blipFill>
        <p:spPr bwMode="auto">
          <a:xfrm rot="9174739">
            <a:off x="6452030" y="4468126"/>
            <a:ext cx="823241" cy="1268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Megaidea.net"/>
          <p:cNvSpPr txBox="1"/>
          <p:nvPr/>
        </p:nvSpPr>
        <p:spPr>
          <a:xfrm>
            <a:off x="3138616" y="3733319"/>
            <a:ext cx="47411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dirty="0" smtClean="0">
                <a:solidFill>
                  <a:srgbClr val="8E4636"/>
                </a:solidFill>
                <a:latin typeface="Glowworm Rob" panose="020F0804020102020204" pitchFamily="34" charset="0"/>
              </a:rPr>
              <a:t>Dia: Sábado 23 de octubre Hora: 3:00 pm </a:t>
            </a:r>
          </a:p>
          <a:p>
            <a:r>
              <a:rPr lang="es-PE" sz="2800" dirty="0" smtClean="0">
                <a:solidFill>
                  <a:srgbClr val="8E4636"/>
                </a:solidFill>
                <a:latin typeface="Glowworm Rob" panose="020F0804020102020204" pitchFamily="34" charset="0"/>
              </a:rPr>
              <a:t>Lugar: Calle Vigil </a:t>
            </a:r>
          </a:p>
          <a:p>
            <a:r>
              <a:rPr lang="es-PE" sz="2800" dirty="0">
                <a:solidFill>
                  <a:srgbClr val="8E4636"/>
                </a:solidFill>
                <a:latin typeface="Glowworm Rob" panose="020F0804020102020204" pitchFamily="34" charset="0"/>
              </a:rPr>
              <a:t> </a:t>
            </a:r>
            <a:r>
              <a:rPr lang="es-PE" sz="2800" dirty="0" smtClean="0">
                <a:solidFill>
                  <a:srgbClr val="8E4636"/>
                </a:solidFill>
                <a:latin typeface="Glowworm Rob" panose="020F0804020102020204" pitchFamily="34" charset="0"/>
              </a:rPr>
              <a:t>         #54</a:t>
            </a:r>
            <a:endParaRPr lang="es-PE" sz="2800" dirty="0">
              <a:solidFill>
                <a:srgbClr val="8E4636"/>
              </a:solidFill>
              <a:latin typeface="Glowworm Rob" panose="020F0804020102020204" pitchFamily="34" charset="0"/>
            </a:endParaRPr>
          </a:p>
        </p:txBody>
      </p:sp>
      <p:pic>
        <p:nvPicPr>
          <p:cNvPr id="53" name="Megaidea.net" descr="Serpentinas png imágenes | PNGWi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934" b="100000" l="0" r="98889">
                        <a14:foregroundMark x1="28333" y1="22928" x2="32500" y2="27624"/>
                        <a14:foregroundMark x1="61111" y1="82044" x2="66944" y2="71823"/>
                        <a14:foregroundMark x1="88333" y1="45304" x2="94167" y2="39503"/>
                        <a14:foregroundMark x1="42500" y1="41436" x2="41944" y2="37293"/>
                        <a14:foregroundMark x1="61111" y1="12431" x2="59722" y2="13536"/>
                        <a14:foregroundMark x1="79444" y1="23757" x2="79444" y2="27901"/>
                        <a14:foregroundMark x1="92500" y1="16022" x2="91667" y2="16022"/>
                        <a14:foregroundMark x1="63333" y1="60221" x2="62778" y2="60773"/>
                        <a14:foregroundMark x1="24722" y1="75967" x2="26111" y2="77348"/>
                        <a14:foregroundMark x1="50278" y1="48895" x2="53889" y2="44199"/>
                        <a14:foregroundMark x1="50278" y1="72652" x2="48056" y2="7486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689" b="38169"/>
          <a:stretch/>
        </p:blipFill>
        <p:spPr bwMode="auto">
          <a:xfrm rot="5105349" flipH="1">
            <a:off x="3034696" y="1962829"/>
            <a:ext cx="843706" cy="58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Megaidea.net" descr="Serpentinas png imágenes | PNGWi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934" b="100000" l="0" r="98889">
                        <a14:foregroundMark x1="28333" y1="22928" x2="32500" y2="27624"/>
                        <a14:foregroundMark x1="61111" y1="82044" x2="66944" y2="71823"/>
                        <a14:foregroundMark x1="88333" y1="45304" x2="94167" y2="39503"/>
                        <a14:foregroundMark x1="42500" y1="41436" x2="41944" y2="37293"/>
                        <a14:foregroundMark x1="61111" y1="12431" x2="59722" y2="13536"/>
                        <a14:foregroundMark x1="79444" y1="23757" x2="79444" y2="27901"/>
                        <a14:foregroundMark x1="92500" y1="16022" x2="91667" y2="16022"/>
                        <a14:foregroundMark x1="63333" y1="60221" x2="62778" y2="60773"/>
                        <a14:foregroundMark x1="24722" y1="75967" x2="26111" y2="77348"/>
                        <a14:foregroundMark x1="50278" y1="48895" x2="53889" y2="44199"/>
                        <a14:foregroundMark x1="50278" y1="72652" x2="48056" y2="7486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689" b="38169"/>
          <a:stretch/>
        </p:blipFill>
        <p:spPr bwMode="auto">
          <a:xfrm rot="5105349" flipH="1">
            <a:off x="3356811" y="5378040"/>
            <a:ext cx="843706" cy="58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59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495</TotalTime>
  <Words>45</Words>
  <Application>Microsoft Office PowerPoint</Application>
  <PresentationFormat>Personalizado</PresentationFormat>
  <Paragraphs>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Glowworm Rob</vt:lpstr>
      <vt:lpstr>Glowworm</vt:lpstr>
      <vt:lpstr>Calibri</vt:lpstr>
      <vt:lpstr>Arial</vt:lpstr>
      <vt:lpstr>Calibri Light</vt:lpstr>
      <vt:lpstr>Tema de Office</vt:lpstr>
      <vt:lpstr>Presentación de PowerPoint</vt:lpstr>
    </vt:vector>
  </TitlesOfParts>
  <Company>megaidea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www.megaidea.net</dc:title>
  <dc:creator>MegaIdea.Net</dc:creator>
  <cp:keywords>jorge el Curioso</cp:keywords>
  <cp:lastModifiedBy>User</cp:lastModifiedBy>
  <cp:revision>37</cp:revision>
  <dcterms:created xsi:type="dcterms:W3CDTF">2021-06-07T20:15:11Z</dcterms:created>
  <dcterms:modified xsi:type="dcterms:W3CDTF">2021-09-25T21:41:57Z</dcterms:modified>
</cp:coreProperties>
</file>