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439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Glowworm Rob" panose="020F0804020102020204" pitchFamily="34" charset="0"/>
      <p:regular r:id="rId8"/>
    </p:embeddedFont>
    <p:embeddedFont>
      <p:font typeface="Glowworm" panose="020F0804020102020204" pitchFamily="34" charset="0"/>
      <p:regular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170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28" autoAdjust="0"/>
  </p:normalViewPr>
  <p:slideViewPr>
    <p:cSldViewPr snapToGrid="0">
      <p:cViewPr>
        <p:scale>
          <a:sx n="46" d="100"/>
          <a:sy n="46" d="100"/>
        </p:scale>
        <p:origin x="15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F2FB-28A9-4D75-91A8-411FF6167BC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E2885-738B-4AEE-8774-9C15166659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15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en </a:t>
            </a:r>
            <a:r>
              <a:rPr lang="es-ES" b="1" baseline="0" dirty="0" smtClean="0">
                <a:solidFill>
                  <a:srgbClr val="C00000"/>
                </a:solidFill>
              </a:rPr>
              <a:t>https://bonifiesta.com/producto/invitacion-de-hulk/</a:t>
            </a:r>
            <a:endParaRPr lang="es-PE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E2885-738B-4AEE-8774-9C15166659AB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858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657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72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639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614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056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271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35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78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369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35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597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DC47-964E-49B2-B53D-66F2BA15CA48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8BF3-96C8-4731-95C7-46F85F9900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413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29" name="Megaidea.net"/>
          <p:cNvSpPr txBox="1"/>
          <p:nvPr/>
        </p:nvSpPr>
        <p:spPr>
          <a:xfrm>
            <a:off x="1337199" y="4889621"/>
            <a:ext cx="4908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600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MANUEL</a:t>
            </a:r>
            <a:r>
              <a:rPr lang="es-PE" sz="5400" dirty="0" smtClean="0">
                <a:solidFill>
                  <a:schemeClr val="accent5">
                    <a:lumMod val="50000"/>
                  </a:schemeClr>
                </a:solidFill>
                <a:latin typeface="Glowworm Rob" panose="020F0804020102020204" pitchFamily="34" charset="0"/>
              </a:rPr>
              <a:t> </a:t>
            </a:r>
            <a:endParaRPr lang="es-PE" sz="5400" dirty="0">
              <a:solidFill>
                <a:schemeClr val="accent5">
                  <a:lumMod val="50000"/>
                </a:schemeClr>
              </a:solidFill>
              <a:latin typeface="Glowworm Rob" panose="020F0804020102020204" pitchFamily="34" charset="0"/>
            </a:endParaRPr>
          </a:p>
        </p:txBody>
      </p:sp>
      <p:sp>
        <p:nvSpPr>
          <p:cNvPr id="30" name="Megaidea.net"/>
          <p:cNvSpPr txBox="1"/>
          <p:nvPr/>
        </p:nvSpPr>
        <p:spPr>
          <a:xfrm>
            <a:off x="1992741" y="5849304"/>
            <a:ext cx="38842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5500" dirty="0" smtClean="0">
                <a:solidFill>
                  <a:schemeClr val="bg1"/>
                </a:solidFill>
                <a:latin typeface="Glowworm" panose="020F0804020102020204" pitchFamily="34" charset="0"/>
              </a:rPr>
              <a:t>CUMPLE </a:t>
            </a:r>
            <a:r>
              <a:rPr lang="es-PE" sz="5500" dirty="0">
                <a:solidFill>
                  <a:schemeClr val="bg1"/>
                </a:solidFill>
                <a:latin typeface="Glowworm" panose="020F0804020102020204" pitchFamily="34" charset="0"/>
              </a:rPr>
              <a:t>9</a:t>
            </a:r>
          </a:p>
        </p:txBody>
      </p:sp>
      <p:sp>
        <p:nvSpPr>
          <p:cNvPr id="32" name="Megaidea.net"/>
          <p:cNvSpPr txBox="1"/>
          <p:nvPr/>
        </p:nvSpPr>
        <p:spPr>
          <a:xfrm>
            <a:off x="1518570" y="6791336"/>
            <a:ext cx="434532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900" dirty="0">
                <a:solidFill>
                  <a:srgbClr val="A6C170"/>
                </a:solidFill>
                <a:latin typeface="Glowworm Rob" panose="020F0804020102020204" pitchFamily="34" charset="0"/>
              </a:rPr>
              <a:t>¡</a:t>
            </a:r>
            <a:r>
              <a:rPr lang="es-PE" sz="2900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Ven a </a:t>
            </a:r>
            <a:r>
              <a:rPr lang="es-PE" sz="2900" b="1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festejar</a:t>
            </a:r>
            <a:r>
              <a:rPr lang="es-PE" sz="2900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 conmigo!</a:t>
            </a:r>
            <a:endParaRPr lang="es-PE" sz="2900" dirty="0">
              <a:solidFill>
                <a:srgbClr val="A6C170"/>
              </a:solidFill>
              <a:latin typeface="Glowworm Rob" panose="020F0804020102020204" pitchFamily="34" charset="0"/>
            </a:endParaRPr>
          </a:p>
        </p:txBody>
      </p:sp>
      <p:sp>
        <p:nvSpPr>
          <p:cNvPr id="33" name="Megaidea.net"/>
          <p:cNvSpPr txBox="1"/>
          <p:nvPr/>
        </p:nvSpPr>
        <p:spPr>
          <a:xfrm>
            <a:off x="1685078" y="7861480"/>
            <a:ext cx="41918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Te espero el dia Sábado 1 de Agosto desde las 3:00pm en el </a:t>
            </a:r>
            <a:r>
              <a:rPr lang="es-PE" sz="2500" dirty="0">
                <a:solidFill>
                  <a:srgbClr val="A6C170"/>
                </a:solidFill>
                <a:latin typeface="Glowworm Rob" panose="020F0804020102020204" pitchFamily="34" charset="0"/>
              </a:rPr>
              <a:t>l</a:t>
            </a:r>
            <a:r>
              <a:rPr lang="es-PE" sz="2500" dirty="0" smtClean="0">
                <a:solidFill>
                  <a:srgbClr val="A6C170"/>
                </a:solidFill>
                <a:latin typeface="Glowworm Rob" panose="020F0804020102020204" pitchFamily="34" charset="0"/>
              </a:rPr>
              <a:t>ocal Comunal Los Proceres </a:t>
            </a:r>
            <a:endParaRPr lang="es-PE" sz="2500" dirty="0">
              <a:solidFill>
                <a:srgbClr val="A6C170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44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Glowworm Rob</vt:lpstr>
      <vt:lpstr>Arial</vt:lpstr>
      <vt:lpstr>Glowworm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hulk</cp:keywords>
  <cp:lastModifiedBy>User</cp:lastModifiedBy>
  <cp:revision>11</cp:revision>
  <dcterms:created xsi:type="dcterms:W3CDTF">2021-07-10T16:18:26Z</dcterms:created>
  <dcterms:modified xsi:type="dcterms:W3CDTF">2021-09-29T19:16:25Z</dcterms:modified>
</cp:coreProperties>
</file>