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439400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owworm Rob" panose="020F0804020102020204" pitchFamily="34" charset="0"/>
      <p:regular r:id="rId8"/>
    </p:embeddedFont>
    <p:embeddedFont>
      <p:font typeface="Sweet Home Oklahoma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55" d="100"/>
          <a:sy n="55" d="100"/>
        </p:scale>
        <p:origin x="13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09/07/2021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egaidea.n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28381" b="20989"/>
          <a:stretch/>
        </p:blipFill>
        <p:spPr>
          <a:xfrm>
            <a:off x="399201" y="208964"/>
            <a:ext cx="7577879" cy="3347915"/>
          </a:xfrm>
          <a:prstGeom prst="rect">
            <a:avLst/>
          </a:prstGeom>
        </p:spPr>
      </p:pic>
      <p:pic>
        <p:nvPicPr>
          <p:cNvPr id="4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9" y="3663495"/>
            <a:ext cx="7066159" cy="62281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8" b="28216"/>
          <a:stretch/>
        </p:blipFill>
        <p:spPr>
          <a:xfrm>
            <a:off x="1378947" y="3209599"/>
            <a:ext cx="4244916" cy="1361674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047274" flipH="1">
            <a:off x="386337" y="5628070"/>
            <a:ext cx="921396" cy="1935066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9994183" flipH="1">
            <a:off x="319087" y="6478579"/>
            <a:ext cx="921396" cy="1935066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552726">
            <a:off x="6182442" y="5717726"/>
            <a:ext cx="921396" cy="1935066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605817">
            <a:off x="6306915" y="6573846"/>
            <a:ext cx="921396" cy="1935066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551105" y="2686050"/>
            <a:ext cx="2408864" cy="3478396"/>
          </a:xfrm>
          <a:prstGeom prst="rect">
            <a:avLst/>
          </a:prstGeom>
        </p:spPr>
      </p:pic>
      <p:sp>
        <p:nvSpPr>
          <p:cNvPr id="30" name="Megaidea.net"/>
          <p:cNvSpPr txBox="1"/>
          <p:nvPr/>
        </p:nvSpPr>
        <p:spPr>
          <a:xfrm>
            <a:off x="1331792" y="5317227"/>
            <a:ext cx="5214370" cy="86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F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ELMER</a:t>
            </a:r>
            <a:endParaRPr lang="es-PE" sz="4800" dirty="0">
              <a:solidFill>
                <a:srgbClr val="FF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998561" y="6084918"/>
            <a:ext cx="5451476" cy="57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32" name="Megaidea.net"/>
          <p:cNvSpPr txBox="1"/>
          <p:nvPr/>
        </p:nvSpPr>
        <p:spPr>
          <a:xfrm>
            <a:off x="1146395" y="6579671"/>
            <a:ext cx="5214370" cy="86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F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9 Añitos</a:t>
            </a:r>
            <a:endParaRPr lang="es-PE" sz="4800" dirty="0">
              <a:solidFill>
                <a:srgbClr val="FF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34" name="Megaidea.net"/>
          <p:cNvSpPr txBox="1"/>
          <p:nvPr/>
        </p:nvSpPr>
        <p:spPr>
          <a:xfrm>
            <a:off x="1225940" y="9667476"/>
            <a:ext cx="5224096" cy="49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1987" y="7307085"/>
            <a:ext cx="2256097" cy="3144753"/>
          </a:xfrm>
          <a:prstGeom prst="rect">
            <a:avLst/>
          </a:prstGeom>
        </p:spPr>
      </p:pic>
      <p:sp>
        <p:nvSpPr>
          <p:cNvPr id="33" name="Megaidea.net"/>
          <p:cNvSpPr txBox="1"/>
          <p:nvPr/>
        </p:nvSpPr>
        <p:spPr>
          <a:xfrm>
            <a:off x="1626820" y="7499592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Viernes 20 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de 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Agosto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</a:t>
            </a:r>
            <a:endParaRPr lang="es-PE" sz="2500" dirty="0" smtClean="0">
              <a:solidFill>
                <a:schemeClr val="bg1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Calle Pinto #10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2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08460" y="2702830"/>
            <a:ext cx="2369011" cy="3262744"/>
          </a:xfrm>
          <a:prstGeom prst="rect">
            <a:avLst/>
          </a:prstGeom>
        </p:spPr>
      </p:pic>
      <p:sp>
        <p:nvSpPr>
          <p:cNvPr id="29" name="Megaidea.net"/>
          <p:cNvSpPr txBox="1"/>
          <p:nvPr/>
        </p:nvSpPr>
        <p:spPr>
          <a:xfrm>
            <a:off x="592632" y="4704431"/>
            <a:ext cx="6542155" cy="81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bg1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t="1715" r="-7576" b="-6445"/>
          <a:stretch/>
        </p:blipFill>
        <p:spPr>
          <a:xfrm flipH="1">
            <a:off x="-251149" y="8360994"/>
            <a:ext cx="3551620" cy="22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</vt:lpstr>
      <vt:lpstr>Glowworm Rob</vt:lpstr>
      <vt:lpstr>Arial</vt:lpstr>
      <vt:lpstr>Sweet Home Oklahoma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Hot Wheels</cp:keywords>
  <cp:lastModifiedBy>Robnei</cp:lastModifiedBy>
  <cp:revision>17</cp:revision>
  <dcterms:created xsi:type="dcterms:W3CDTF">2021-07-09T22:39:31Z</dcterms:created>
  <dcterms:modified xsi:type="dcterms:W3CDTF">2021-07-09T23:56:53Z</dcterms:modified>
</cp:coreProperties>
</file>