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559675" cy="104394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Glowworm Rob" panose="020F0804020102020204" pitchFamily="34" charset="0"/>
      <p:regular r:id="rId8"/>
    </p:embeddedFont>
    <p:embeddedFont>
      <p:font typeface="Calibri Light" panose="020F0302020204030204" pitchFamily="34" charset="0"/>
      <p:regular r:id="rId9"/>
      <p:italic r:id="rId10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A245"/>
    <a:srgbClr val="E9A74A"/>
    <a:srgbClr val="F7F7F7"/>
    <a:srgbClr val="F5F5F5"/>
    <a:srgbClr val="F8F8F8"/>
    <a:srgbClr val="ECB66E"/>
    <a:srgbClr val="7F561F"/>
    <a:srgbClr val="DFB57D"/>
    <a:srgbClr val="DDB075"/>
    <a:srgbClr val="E8C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8869" autoAdjust="0"/>
  </p:normalViewPr>
  <p:slideViewPr>
    <p:cSldViewPr snapToGrid="0">
      <p:cViewPr>
        <p:scale>
          <a:sx n="28" d="100"/>
          <a:sy n="28" d="100"/>
        </p:scale>
        <p:origin x="184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39DAC-6AE3-4892-97BA-6064DAB012CE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BAD3D-0B59-45BE-8040-BC3711BD8C5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888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en </a:t>
            </a:r>
            <a:r>
              <a:rPr lang="es-ES" b="1" baseline="0" dirty="0" smtClean="0">
                <a:solidFill>
                  <a:srgbClr val="C00000"/>
                </a:solidFill>
              </a:rPr>
              <a:t>https://bonifiesta.com/producto/invitacion-de-harry-potter/</a:t>
            </a:r>
            <a:endParaRPr lang="es-PE" dirty="0" smtClean="0"/>
          </a:p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BAD3D-0B59-45BE-8040-BC3711BD8C56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683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802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882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378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3165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356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935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286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103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5079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7610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937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4EE65-017A-467E-9FCD-219E16E0278B}" type="datetimeFigureOut">
              <a:rPr lang="es-PE" smtClean="0"/>
              <a:t>29/09/2021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600D5-65FD-4D47-B1DF-EE20E784E97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602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"/>
            <a:ext cx="7559675" cy="10435017"/>
          </a:xfrm>
          <a:prstGeom prst="rect">
            <a:avLst/>
          </a:prstGeom>
        </p:spPr>
      </p:pic>
      <p:sp>
        <p:nvSpPr>
          <p:cNvPr id="25" name="Megaidea.net"/>
          <p:cNvSpPr txBox="1"/>
          <p:nvPr/>
        </p:nvSpPr>
        <p:spPr>
          <a:xfrm>
            <a:off x="1274132" y="5221913"/>
            <a:ext cx="4908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dirty="0" smtClean="0">
                <a:solidFill>
                  <a:srgbClr val="E9A74A"/>
                </a:solidFill>
                <a:latin typeface="Glowworm Rob" panose="020F0804020102020204" pitchFamily="34" charset="0"/>
              </a:rPr>
              <a:t>ANITA</a:t>
            </a:r>
            <a:r>
              <a:rPr lang="es-PE" sz="5000" dirty="0" smtClean="0">
                <a:solidFill>
                  <a:schemeClr val="accent5">
                    <a:lumMod val="50000"/>
                  </a:schemeClr>
                </a:solidFill>
                <a:latin typeface="Glowworm Rob" panose="020F0804020102020204" pitchFamily="34" charset="0"/>
              </a:rPr>
              <a:t> </a:t>
            </a:r>
            <a:endParaRPr lang="es-PE" sz="5000" dirty="0">
              <a:solidFill>
                <a:schemeClr val="accent5">
                  <a:lumMod val="50000"/>
                </a:schemeClr>
              </a:solidFill>
              <a:latin typeface="Glowworm Rob" panose="020F0804020102020204" pitchFamily="34" charset="0"/>
            </a:endParaRPr>
          </a:p>
        </p:txBody>
      </p:sp>
      <p:sp>
        <p:nvSpPr>
          <p:cNvPr id="26" name="Megaidea.net"/>
          <p:cNvSpPr txBox="1"/>
          <p:nvPr/>
        </p:nvSpPr>
        <p:spPr>
          <a:xfrm>
            <a:off x="1357530" y="5987869"/>
            <a:ext cx="4908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400" dirty="0" smtClean="0">
                <a:solidFill>
                  <a:srgbClr val="F7F7F7"/>
                </a:solidFill>
                <a:latin typeface="Glowworm Rob" panose="020F0804020102020204" pitchFamily="34" charset="0"/>
              </a:rPr>
              <a:t>Cumple </a:t>
            </a:r>
            <a:r>
              <a:rPr lang="es-PE" sz="5400" dirty="0">
                <a:solidFill>
                  <a:srgbClr val="F7F7F7"/>
                </a:solidFill>
                <a:latin typeface="Glowworm Rob" panose="020F0804020102020204" pitchFamily="34" charset="0"/>
              </a:rPr>
              <a:t>8</a:t>
            </a:r>
            <a:r>
              <a:rPr lang="es-PE" sz="5400" dirty="0" smtClean="0">
                <a:solidFill>
                  <a:srgbClr val="F7F7F7"/>
                </a:solidFill>
                <a:latin typeface="Glowworm Rob" panose="020F0804020102020204" pitchFamily="34" charset="0"/>
              </a:rPr>
              <a:t> </a:t>
            </a:r>
            <a:endParaRPr lang="es-PE" sz="5400" dirty="0">
              <a:solidFill>
                <a:srgbClr val="F7F7F7"/>
              </a:solidFill>
              <a:latin typeface="Glowworm Rob" panose="020F0804020102020204" pitchFamily="34" charset="0"/>
            </a:endParaRPr>
          </a:p>
        </p:txBody>
      </p:sp>
      <p:sp>
        <p:nvSpPr>
          <p:cNvPr id="27" name="Megaidea.net"/>
          <p:cNvSpPr txBox="1"/>
          <p:nvPr/>
        </p:nvSpPr>
        <p:spPr>
          <a:xfrm>
            <a:off x="1324943" y="6870182"/>
            <a:ext cx="48073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E9A74A"/>
                </a:solidFill>
                <a:latin typeface="Glowworm Rob" panose="020F0804020102020204" pitchFamily="34" charset="0"/>
              </a:rPr>
              <a:t>Ven a festejar Conmigo </a:t>
            </a:r>
            <a:endParaRPr lang="es-PE" sz="3000" dirty="0">
              <a:solidFill>
                <a:srgbClr val="E9A74A"/>
              </a:solidFill>
              <a:latin typeface="Glowworm Rob" panose="020F0804020102020204" pitchFamily="34" charset="0"/>
            </a:endParaRPr>
          </a:p>
        </p:txBody>
      </p:sp>
      <p:sp>
        <p:nvSpPr>
          <p:cNvPr id="28" name="Megaidea.net"/>
          <p:cNvSpPr txBox="1"/>
          <p:nvPr/>
        </p:nvSpPr>
        <p:spPr>
          <a:xfrm>
            <a:off x="1676626" y="7367775"/>
            <a:ext cx="42006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700" dirty="0" smtClean="0">
                <a:solidFill>
                  <a:schemeClr val="bg1"/>
                </a:solidFill>
                <a:latin typeface="Glowworm Rob" panose="020F0804020102020204" pitchFamily="34" charset="0"/>
              </a:rPr>
              <a:t>Te espero el dia domingo 11 de Julio desde las </a:t>
            </a:r>
            <a:r>
              <a:rPr lang="es-PE" sz="2700" dirty="0">
                <a:solidFill>
                  <a:schemeClr val="bg1"/>
                </a:solidFill>
                <a:latin typeface="Glowworm Rob" panose="020F0804020102020204" pitchFamily="34" charset="0"/>
              </a:rPr>
              <a:t>5</a:t>
            </a:r>
            <a:r>
              <a:rPr lang="es-PE" sz="2700" dirty="0" smtClean="0">
                <a:solidFill>
                  <a:schemeClr val="bg1"/>
                </a:solidFill>
                <a:latin typeface="Glowworm Rob" panose="020F0804020102020204" pitchFamily="34" charset="0"/>
              </a:rPr>
              <a:t>:00pm en el local comunal Los Girasoles</a:t>
            </a:r>
            <a:endParaRPr lang="es-PE" sz="2700" dirty="0">
              <a:solidFill>
                <a:schemeClr val="bg1"/>
              </a:solidFill>
              <a:latin typeface="Glowworm Rob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42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Glowworm Rob</vt:lpstr>
      <vt:lpstr>Arial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Harry Potter</cp:keywords>
  <cp:lastModifiedBy>User</cp:lastModifiedBy>
  <cp:revision>37</cp:revision>
  <dcterms:created xsi:type="dcterms:W3CDTF">2021-06-27T00:18:24Z</dcterms:created>
  <dcterms:modified xsi:type="dcterms:W3CDTF">2021-09-29T21:17:00Z</dcterms:modified>
</cp:coreProperties>
</file>