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</p:sldIdLst>
  <p:sldSz cx="7559675" cy="10439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lowworm Rob" panose="020F0804020102020204" pitchFamily="34" charset="0"/>
      <p:regular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Fontdiner Rob" panose="00000400000000000000" pitchFamily="2" charset="0"/>
      <p:regular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85A"/>
    <a:srgbClr val="D92E40"/>
    <a:srgbClr val="FAA4AC"/>
    <a:srgbClr val="F64859"/>
    <a:srgbClr val="FAFAFA"/>
    <a:srgbClr val="F6F6F6"/>
    <a:srgbClr val="EFA40F"/>
    <a:srgbClr val="F3B844"/>
    <a:srgbClr val="942828"/>
    <a:srgbClr val="E7E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41" d="100"/>
          <a:sy n="41" d="100"/>
        </p:scale>
        <p:origin x="145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30/06/2021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500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30/06/2021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961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30/06/2021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416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30/06/2021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860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30/06/2021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01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30/06/2021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84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30/06/2021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0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30/06/2021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670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30/06/2021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459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30/06/2021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66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30/06/2021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801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30/06/2021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772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850" y="115753"/>
            <a:ext cx="3475523" cy="4942971"/>
          </a:xfrm>
          <a:prstGeom prst="rect">
            <a:avLst/>
          </a:prstGeom>
          <a:effectLst>
            <a:glow rad="177800">
              <a:srgbClr val="F6F6F6"/>
            </a:glow>
          </a:effectLst>
        </p:spPr>
      </p:pic>
      <p:pic>
        <p:nvPicPr>
          <p:cNvPr id="5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6" y="459696"/>
            <a:ext cx="3263318" cy="3536171"/>
          </a:xfrm>
          <a:prstGeom prst="rect">
            <a:avLst/>
          </a:prstGeom>
          <a:effectLst>
            <a:glow rad="165100">
              <a:srgbClr val="FAFAFA"/>
            </a:glow>
          </a:effectLst>
        </p:spPr>
      </p:pic>
      <p:pic>
        <p:nvPicPr>
          <p:cNvPr id="1036" name="Megaidea.net" descr="https://www.megaidea.net/wp-content/uploads/2019/04/marco-invitacion-negro-roj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6812" y="3379801"/>
            <a:ext cx="6469950" cy="718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Megaidea.net"/>
          <p:cNvSpPr txBox="1"/>
          <p:nvPr/>
        </p:nvSpPr>
        <p:spPr>
          <a:xfrm>
            <a:off x="1821974" y="10022126"/>
            <a:ext cx="3642888" cy="3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10" b="1" dirty="0">
                <a:solidFill>
                  <a:srgbClr val="C0000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810" b="1" dirty="0">
              <a:solidFill>
                <a:srgbClr val="C0000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egaidea.net"/>
          <p:cNvSpPr txBox="1"/>
          <p:nvPr/>
        </p:nvSpPr>
        <p:spPr>
          <a:xfrm>
            <a:off x="1295817" y="4456131"/>
            <a:ext cx="4908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FF0000"/>
                </a:solidFill>
                <a:latin typeface="Fontdiner Rob" panose="00000400000000000000" pitchFamily="2" charset="0"/>
              </a:rPr>
              <a:t>Lizbeth</a:t>
            </a:r>
            <a:endParaRPr lang="es-PE" sz="6600" dirty="0">
              <a:solidFill>
                <a:srgbClr val="FF0000"/>
              </a:solidFill>
              <a:latin typeface="Fontdiner Rob" panose="00000400000000000000" pitchFamily="2" charset="0"/>
            </a:endParaRPr>
          </a:p>
        </p:txBody>
      </p:sp>
      <p:sp>
        <p:nvSpPr>
          <p:cNvPr id="21" name="Megaidea.net"/>
          <p:cNvSpPr txBox="1"/>
          <p:nvPr/>
        </p:nvSpPr>
        <p:spPr>
          <a:xfrm>
            <a:off x="1295816" y="5284248"/>
            <a:ext cx="4908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FED85A"/>
                </a:solidFill>
                <a:latin typeface="Glowworm Rob" panose="020F0804020102020204" pitchFamily="34" charset="0"/>
              </a:rPr>
              <a:t>Cumple </a:t>
            </a:r>
            <a:r>
              <a:rPr lang="es-PE" sz="6600" dirty="0">
                <a:solidFill>
                  <a:srgbClr val="FED85A"/>
                </a:solidFill>
                <a:latin typeface="Glowworm Rob" panose="020F0804020102020204" pitchFamily="34" charset="0"/>
              </a:rPr>
              <a:t>9</a:t>
            </a:r>
            <a:r>
              <a:rPr lang="es-PE" sz="5000" dirty="0" smtClean="0">
                <a:solidFill>
                  <a:srgbClr val="EFA40F"/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rgbClr val="EFA40F"/>
              </a:solidFill>
              <a:latin typeface="Glowworm Rob" panose="020F0804020102020204" pitchFamily="34" charset="0"/>
            </a:endParaRPr>
          </a:p>
        </p:txBody>
      </p:sp>
      <p:sp>
        <p:nvSpPr>
          <p:cNvPr id="26" name="Megaidea.net"/>
          <p:cNvSpPr txBox="1"/>
          <p:nvPr/>
        </p:nvSpPr>
        <p:spPr>
          <a:xfrm>
            <a:off x="-433219" y="8684337"/>
            <a:ext cx="8290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FED85A"/>
                </a:solidFill>
                <a:latin typeface="Glowworm Rob" panose="020F0804020102020204" pitchFamily="34" charset="0"/>
              </a:rPr>
              <a:t>¡Sera un dia fantástico, </a:t>
            </a:r>
          </a:p>
          <a:p>
            <a:pPr algn="ctr"/>
            <a:r>
              <a:rPr lang="es-PE" sz="2400" b="1" dirty="0" smtClean="0">
                <a:solidFill>
                  <a:srgbClr val="FED85A"/>
                </a:solidFill>
                <a:latin typeface="Glowworm Rob" panose="020F0804020102020204" pitchFamily="34" charset="0"/>
              </a:rPr>
              <a:t>lleno de sorpresas!</a:t>
            </a:r>
            <a:endParaRPr lang="es-PE" sz="2400" b="1" dirty="0">
              <a:solidFill>
                <a:srgbClr val="FED85A"/>
              </a:solidFill>
              <a:latin typeface="Glowworm Rob" panose="020F08040201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7869725" y="4860786"/>
            <a:ext cx="8080510" cy="378871"/>
          </a:xfrm>
          <a:prstGeom prst="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Megaidea.net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17" b="100000" l="0" r="984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1554">
            <a:off x="2029149" y="2487742"/>
            <a:ext cx="3105698" cy="2362550"/>
          </a:xfrm>
          <a:prstGeom prst="rect">
            <a:avLst/>
          </a:prstGeom>
          <a:effectLst/>
        </p:spPr>
      </p:pic>
      <p:sp>
        <p:nvSpPr>
          <p:cNvPr id="25" name="Megaidea.net"/>
          <p:cNvSpPr txBox="1"/>
          <p:nvPr/>
        </p:nvSpPr>
        <p:spPr>
          <a:xfrm>
            <a:off x="766386" y="7119065"/>
            <a:ext cx="6135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FED85A"/>
                </a:solidFill>
                <a:latin typeface="Glowworm Rob" panose="020F0804020102020204" pitchFamily="34" charset="0"/>
              </a:rPr>
              <a:t>Dia: Sábado </a:t>
            </a:r>
            <a:r>
              <a:rPr lang="es-PE" sz="2500" dirty="0" smtClean="0">
                <a:solidFill>
                  <a:srgbClr val="FED85A"/>
                </a:solidFill>
                <a:latin typeface="Glowworm Rob" panose="020F0804020102020204" pitchFamily="34" charset="0"/>
              </a:rPr>
              <a:t>2</a:t>
            </a:r>
            <a:r>
              <a:rPr lang="es-PE" sz="2500" dirty="0" smtClean="0">
                <a:solidFill>
                  <a:srgbClr val="FED85A"/>
                </a:solidFill>
                <a:latin typeface="Glowworm Rob" panose="020F0804020102020204" pitchFamily="34" charset="0"/>
              </a:rPr>
              <a:t>5</a:t>
            </a:r>
            <a:r>
              <a:rPr lang="es-PE" sz="2500" dirty="0" smtClean="0">
                <a:solidFill>
                  <a:srgbClr val="FED85A"/>
                </a:solidFill>
                <a:latin typeface="Glowworm Rob" panose="020F0804020102020204" pitchFamily="34" charset="0"/>
              </a:rPr>
              <a:t> </a:t>
            </a:r>
            <a:r>
              <a:rPr lang="es-PE" sz="2500" dirty="0" smtClean="0">
                <a:solidFill>
                  <a:srgbClr val="FED85A"/>
                </a:solidFill>
                <a:latin typeface="Glowworm Rob" panose="020F0804020102020204" pitchFamily="34" charset="0"/>
              </a:rPr>
              <a:t>de </a:t>
            </a:r>
            <a:r>
              <a:rPr lang="es-PE" sz="2500" dirty="0" smtClean="0">
                <a:solidFill>
                  <a:srgbClr val="FED85A"/>
                </a:solidFill>
                <a:latin typeface="Glowworm Rob" panose="020F0804020102020204" pitchFamily="34" charset="0"/>
              </a:rPr>
              <a:t>Julio</a:t>
            </a:r>
            <a:endParaRPr lang="es-PE" sz="2500" dirty="0" smtClean="0">
              <a:solidFill>
                <a:srgbClr val="FED85A"/>
              </a:solidFill>
              <a:latin typeface="Glowworm Rob" panose="020F0804020102020204" pitchFamily="34" charset="0"/>
            </a:endParaRPr>
          </a:p>
          <a:p>
            <a:pPr algn="ctr"/>
            <a:r>
              <a:rPr lang="es-PE" sz="2500" dirty="0" smtClean="0">
                <a:solidFill>
                  <a:srgbClr val="FED85A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 smtClean="0">
                <a:solidFill>
                  <a:srgbClr val="FED85A"/>
                </a:solidFill>
                <a:latin typeface="Glowworm Rob" panose="020F0804020102020204" pitchFamily="34" charset="0"/>
              </a:rPr>
              <a:t>6:00 </a:t>
            </a:r>
            <a:r>
              <a:rPr lang="es-PE" sz="2500" dirty="0" smtClean="0">
                <a:solidFill>
                  <a:srgbClr val="FED85A"/>
                </a:solidFill>
                <a:latin typeface="Glowworm Rob" panose="020F0804020102020204" pitchFamily="34" charset="0"/>
              </a:rPr>
              <a:t>pm </a:t>
            </a:r>
          </a:p>
          <a:p>
            <a:pPr algn="ctr"/>
            <a:r>
              <a:rPr lang="es-PE" sz="2500" dirty="0" smtClean="0">
                <a:solidFill>
                  <a:srgbClr val="FED85A"/>
                </a:solidFill>
                <a:latin typeface="Glowworm Rob" panose="020F0804020102020204" pitchFamily="34" charset="0"/>
              </a:rPr>
              <a:t>Lugar: </a:t>
            </a:r>
            <a:r>
              <a:rPr lang="es-PE" sz="2500" dirty="0" smtClean="0">
                <a:solidFill>
                  <a:srgbClr val="FED85A"/>
                </a:solidFill>
                <a:latin typeface="Glowworm Rob" panose="020F0804020102020204" pitchFamily="34" charset="0"/>
              </a:rPr>
              <a:t>Calle </a:t>
            </a:r>
            <a:r>
              <a:rPr lang="es-PE" sz="2500" dirty="0" smtClean="0">
                <a:solidFill>
                  <a:srgbClr val="FED85A"/>
                </a:solidFill>
                <a:latin typeface="Glowworm Rob" panose="020F0804020102020204" pitchFamily="34" charset="0"/>
              </a:rPr>
              <a:t>San Fransisco </a:t>
            </a:r>
          </a:p>
          <a:p>
            <a:pPr algn="ctr"/>
            <a:r>
              <a:rPr lang="es-PE" sz="2500" dirty="0" smtClean="0">
                <a:solidFill>
                  <a:srgbClr val="FED85A"/>
                </a:solidFill>
                <a:latin typeface="Glowworm Rob" panose="020F0804020102020204" pitchFamily="34" charset="0"/>
              </a:rPr>
              <a:t>#</a:t>
            </a:r>
            <a:r>
              <a:rPr lang="es-PE" sz="2500" dirty="0" smtClean="0">
                <a:solidFill>
                  <a:srgbClr val="FED85A"/>
                </a:solidFill>
                <a:latin typeface="Glowworm Rob" panose="020F0804020102020204" pitchFamily="34" charset="0"/>
              </a:rPr>
              <a:t>10</a:t>
            </a:r>
            <a:endParaRPr lang="es-PE" sz="2500" dirty="0">
              <a:solidFill>
                <a:srgbClr val="FED85A"/>
              </a:solidFill>
              <a:latin typeface="Glowworm Rob" panose="020F0804020102020204" pitchFamily="34" charset="0"/>
            </a:endParaRPr>
          </a:p>
        </p:txBody>
      </p:sp>
      <p:pic>
        <p:nvPicPr>
          <p:cNvPr id="42" name="Megaidea.net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r="70202" b="6379"/>
          <a:stretch/>
        </p:blipFill>
        <p:spPr>
          <a:xfrm>
            <a:off x="5536562" y="3653418"/>
            <a:ext cx="2072861" cy="4369656"/>
          </a:xfrm>
          <a:prstGeom prst="rect">
            <a:avLst/>
          </a:prstGeom>
        </p:spPr>
      </p:pic>
      <p:pic>
        <p:nvPicPr>
          <p:cNvPr id="43" name="Megaidea.net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r="70202" b="6379"/>
          <a:stretch/>
        </p:blipFill>
        <p:spPr>
          <a:xfrm flipH="1">
            <a:off x="7929" y="3891044"/>
            <a:ext cx="2072861" cy="4369656"/>
          </a:xfrm>
          <a:prstGeom prst="rect">
            <a:avLst/>
          </a:prstGeom>
        </p:spPr>
      </p:pic>
      <p:pic>
        <p:nvPicPr>
          <p:cNvPr id="23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14" y="6369822"/>
            <a:ext cx="2623662" cy="3728949"/>
          </a:xfrm>
          <a:prstGeom prst="rect">
            <a:avLst/>
          </a:prstGeom>
        </p:spPr>
      </p:pic>
      <p:sp>
        <p:nvSpPr>
          <p:cNvPr id="22" name="Megaidea.net"/>
          <p:cNvSpPr txBox="1"/>
          <p:nvPr/>
        </p:nvSpPr>
        <p:spPr>
          <a:xfrm>
            <a:off x="1343192" y="6357315"/>
            <a:ext cx="4908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rgbClr val="FF0000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200" dirty="0">
              <a:solidFill>
                <a:srgbClr val="FF0000"/>
              </a:solidFill>
              <a:latin typeface="Glowworm Rob" panose="020F0804020102020204" pitchFamily="34" charset="0"/>
            </a:endParaRPr>
          </a:p>
        </p:txBody>
      </p:sp>
      <p:pic>
        <p:nvPicPr>
          <p:cNvPr id="12" name="Megaidea.net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0296" y="6159851"/>
            <a:ext cx="1856105" cy="432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</TotalTime>
  <Words>35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Arial</vt:lpstr>
      <vt:lpstr>Glowworm Rob</vt:lpstr>
      <vt:lpstr>Calibri Light</vt:lpstr>
      <vt:lpstr>Fontdiner Rob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DC SuperHero Gir</cp:keywords>
  <cp:lastModifiedBy>Robnei</cp:lastModifiedBy>
  <cp:revision>55</cp:revision>
  <dcterms:created xsi:type="dcterms:W3CDTF">2021-06-07T20:15:11Z</dcterms:created>
  <dcterms:modified xsi:type="dcterms:W3CDTF">2021-06-30T23:11:44Z</dcterms:modified>
</cp:coreProperties>
</file>