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0" r:id="rId2"/>
  </p:sldIdLst>
  <p:sldSz cx="10439400" cy="7559675"/>
  <p:notesSz cx="6858000" cy="9144000"/>
  <p:embeddedFontLst>
    <p:embeddedFont>
      <p:font typeface="Glowworm Rob" panose="020F0804020102020204" pitchFamily="34" charset="0"/>
      <p:regular r:id="rId3"/>
    </p:embeddedFont>
    <p:embeddedFont>
      <p:font typeface="Glowworm" panose="020F0804020102020204" pitchFamily="34" charset="0"/>
      <p:regular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0912"/>
    <a:srgbClr val="CEAB6B"/>
    <a:srgbClr val="BC047F"/>
    <a:srgbClr val="E65891"/>
    <a:srgbClr val="1C99F1"/>
    <a:srgbClr val="DE2D8B"/>
    <a:srgbClr val="ED88B1"/>
    <a:srgbClr val="092B75"/>
    <a:srgbClr val="BB0805"/>
    <a:srgbClr val="CBAB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32" d="100"/>
          <a:sy n="32" d="100"/>
        </p:scale>
        <p:origin x="2358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886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9605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835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397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4569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303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036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265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0036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55412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004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B8038-7493-4249-A5CA-8E71B1D6B6E3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069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Megaidea.net" descr="https://www.megaidea.net/wp-content/uploads/2019/04/marco-invitacion-negro-roj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323" y="412955"/>
            <a:ext cx="6970925" cy="670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Megaidea.net" descr="https://www.megaidea.net/wp-content/uploads/2021/12/Ant-Man-7-1-1024x7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825" flipH="1">
            <a:off x="-786970" y="3045935"/>
            <a:ext cx="5344485" cy="383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080" flipH="1">
            <a:off x="880382" y="47512"/>
            <a:ext cx="2358892" cy="3248808"/>
          </a:xfrm>
          <a:prstGeom prst="rect">
            <a:avLst/>
          </a:prstGeom>
        </p:spPr>
      </p:pic>
      <p:sp>
        <p:nvSpPr>
          <p:cNvPr id="10" name="Megaidea.net"/>
          <p:cNvSpPr txBox="1"/>
          <p:nvPr/>
        </p:nvSpPr>
        <p:spPr>
          <a:xfrm>
            <a:off x="1715157" y="1151316"/>
            <a:ext cx="65068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smtClean="0">
                <a:solidFill>
                  <a:schemeClr val="bg1"/>
                </a:solidFill>
                <a:latin typeface="Glowworm" panose="020F0804020102020204" pitchFamily="34" charset="0"/>
              </a:rPr>
              <a:t>ANGEL</a:t>
            </a:r>
            <a:endParaRPr lang="es-PE" sz="6000" dirty="0">
              <a:solidFill>
                <a:schemeClr val="bg1"/>
              </a:solidFill>
              <a:latin typeface="Glowworm" panose="020F0804020102020204" pitchFamily="34" charset="0"/>
            </a:endParaRPr>
          </a:p>
        </p:txBody>
      </p:sp>
      <p:sp>
        <p:nvSpPr>
          <p:cNvPr id="12" name="Megaidea.net"/>
          <p:cNvSpPr txBox="1"/>
          <p:nvPr/>
        </p:nvSpPr>
        <p:spPr>
          <a:xfrm>
            <a:off x="2963508" y="3181473"/>
            <a:ext cx="41086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Sera un día lleno de diversión…!!!</a:t>
            </a:r>
            <a:endParaRPr lang="es-PE" sz="3200" dirty="0">
              <a:solidFill>
                <a:schemeClr val="bg1"/>
              </a:solidFill>
              <a:latin typeface="Glowworm Rob" panose="020F0804020102020204" pitchFamily="34" charset="0"/>
            </a:endParaRPr>
          </a:p>
        </p:txBody>
      </p:sp>
      <p:sp>
        <p:nvSpPr>
          <p:cNvPr id="13" name="Megaidea.net"/>
          <p:cNvSpPr txBox="1"/>
          <p:nvPr/>
        </p:nvSpPr>
        <p:spPr>
          <a:xfrm>
            <a:off x="2174100" y="4451732"/>
            <a:ext cx="5867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>
                <a:solidFill>
                  <a:srgbClr val="CEAB6B"/>
                </a:solidFill>
                <a:latin typeface="Glowworm Rob" panose="020F0804020102020204" pitchFamily="34" charset="0"/>
              </a:rPr>
              <a:t>Dia: </a:t>
            </a:r>
            <a:r>
              <a:rPr lang="es-PE" sz="3200" dirty="0" smtClean="0">
                <a:solidFill>
                  <a:srgbClr val="CEAB6B"/>
                </a:solidFill>
                <a:latin typeface="Glowworm Rob" panose="020F0804020102020204" pitchFamily="34" charset="0"/>
              </a:rPr>
              <a:t>Viernes 7 de enero </a:t>
            </a:r>
            <a:endParaRPr lang="es-PE" sz="3200" dirty="0" smtClean="0">
              <a:solidFill>
                <a:srgbClr val="CEAB6B"/>
              </a:solidFill>
              <a:latin typeface="Glowworm Rob" panose="020F0804020102020204" pitchFamily="34" charset="0"/>
            </a:endParaRPr>
          </a:p>
          <a:p>
            <a:pPr algn="ctr"/>
            <a:r>
              <a:rPr lang="es-PE" sz="3200" dirty="0" smtClean="0">
                <a:solidFill>
                  <a:srgbClr val="CEAB6B"/>
                </a:solidFill>
                <a:latin typeface="Glowworm Rob" panose="020F0804020102020204" pitchFamily="34" charset="0"/>
              </a:rPr>
              <a:t>Hora: </a:t>
            </a:r>
            <a:r>
              <a:rPr lang="es-PE" sz="3200" dirty="0">
                <a:solidFill>
                  <a:srgbClr val="CEAB6B"/>
                </a:solidFill>
                <a:latin typeface="Glowworm Rob" panose="020F0804020102020204" pitchFamily="34" charset="0"/>
              </a:rPr>
              <a:t>5</a:t>
            </a:r>
            <a:r>
              <a:rPr lang="es-PE" sz="3200" dirty="0" smtClean="0">
                <a:solidFill>
                  <a:srgbClr val="CEAB6B"/>
                </a:solidFill>
                <a:latin typeface="Glowworm Rob" panose="020F0804020102020204" pitchFamily="34" charset="0"/>
              </a:rPr>
              <a:t>:00 </a:t>
            </a:r>
            <a:r>
              <a:rPr lang="es-PE" sz="3200" dirty="0" smtClean="0">
                <a:solidFill>
                  <a:srgbClr val="CEAB6B"/>
                </a:solidFill>
                <a:latin typeface="Glowworm Rob" panose="020F0804020102020204" pitchFamily="34" charset="0"/>
              </a:rPr>
              <a:t>pm </a:t>
            </a:r>
          </a:p>
          <a:p>
            <a:pPr algn="ctr"/>
            <a:r>
              <a:rPr lang="es-PE" sz="3200" dirty="0" smtClean="0">
                <a:solidFill>
                  <a:srgbClr val="CEAB6B"/>
                </a:solidFill>
                <a:latin typeface="Glowworm Rob" panose="020F0804020102020204" pitchFamily="34" charset="0"/>
              </a:rPr>
              <a:t>Lugar: Calle Leguia #10</a:t>
            </a:r>
            <a:endParaRPr lang="es-PE" sz="3200" dirty="0">
              <a:solidFill>
                <a:srgbClr val="CEAB6B"/>
              </a:solidFill>
              <a:latin typeface="Glowworm Rob" panose="020F0804020102020204" pitchFamily="34" charset="0"/>
            </a:endParaRPr>
          </a:p>
        </p:txBody>
      </p:sp>
      <p:sp>
        <p:nvSpPr>
          <p:cNvPr id="14" name="Megaidea.net"/>
          <p:cNvSpPr txBox="1"/>
          <p:nvPr/>
        </p:nvSpPr>
        <p:spPr>
          <a:xfrm>
            <a:off x="2696793" y="6882145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3C0912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3C0912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920">
            <a:off x="6538588" y="17503"/>
            <a:ext cx="2358892" cy="3248808"/>
          </a:xfrm>
          <a:prstGeom prst="rect">
            <a:avLst/>
          </a:prstGeom>
        </p:spPr>
      </p:pic>
      <p:pic>
        <p:nvPicPr>
          <p:cNvPr id="2050" name="Megaidea.net" descr="https://www.megaidea.net/wp-content/uploads/2021/12/Ant-Man-4-1-440x102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693" y="855406"/>
            <a:ext cx="2880740" cy="670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gaidea.net"/>
          <p:cNvSpPr txBox="1"/>
          <p:nvPr/>
        </p:nvSpPr>
        <p:spPr>
          <a:xfrm>
            <a:off x="2514112" y="2134316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CEAB6B"/>
                </a:solidFill>
                <a:effectLst/>
                <a:latin typeface="Glowworm Rob" panose="020F0804020102020204" pitchFamily="34" charset="0"/>
              </a:rPr>
              <a:t>CUMPLE </a:t>
            </a:r>
            <a:r>
              <a:rPr lang="es-PE" sz="5000" dirty="0" smtClean="0">
                <a:solidFill>
                  <a:srgbClr val="CEAB6B"/>
                </a:solidFill>
                <a:effectLst/>
                <a:latin typeface="Glowworm Rob" panose="020F0804020102020204" pitchFamily="34" charset="0"/>
              </a:rPr>
              <a:t>10 </a:t>
            </a:r>
            <a:endParaRPr lang="es-PE" sz="5000" dirty="0">
              <a:solidFill>
                <a:srgbClr val="CEAB6B"/>
              </a:solidFill>
              <a:effectLst/>
              <a:latin typeface="Glowworm Rob" panose="020F08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65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</TotalTime>
  <Words>27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Glowworm Rob</vt:lpstr>
      <vt:lpstr>Arial</vt:lpstr>
      <vt:lpstr>Glowworm</vt:lpstr>
      <vt:lpstr>Calibri Light</vt:lpstr>
      <vt:lpstr>Calibri</vt:lpstr>
      <vt:lpstr>Tema de Office</vt:lpstr>
      <vt:lpstr>Presentación de PowerPoint</vt:lpstr>
    </vt:vector>
  </TitlesOfParts>
  <Company>megaidea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Ant-Man</cp:keywords>
  <cp:lastModifiedBy>User</cp:lastModifiedBy>
  <cp:revision>15</cp:revision>
  <dcterms:created xsi:type="dcterms:W3CDTF">2021-08-12T15:09:46Z</dcterms:created>
  <dcterms:modified xsi:type="dcterms:W3CDTF">2021-12-24T02:04:36Z</dcterms:modified>
</cp:coreProperties>
</file>