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Fontdinerdotcom Luvable" panose="00000400000000000000" pitchFamily="2" charset="0"/>
      <p:regular r:id="rId7"/>
    </p:embeddedFont>
    <p:embeddedFont>
      <p:font typeface="Glowworm Rob" panose="020F0804020102020204" pitchFamily="34" charset="0"/>
      <p:regular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527"/>
    <a:srgbClr val="A72382"/>
    <a:srgbClr val="223A92"/>
    <a:srgbClr val="A4DADC"/>
    <a:srgbClr val="36728A"/>
    <a:srgbClr val="66A9C3"/>
    <a:srgbClr val="C34827"/>
    <a:srgbClr val="36AFE5"/>
    <a:srgbClr val="FEAD12"/>
    <a:srgbClr val="3BB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35546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6868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2890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79976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25737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18627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852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938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9214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9410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75277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78A9B-B4EF-4277-88A2-7D40D1FC300A}" type="datetimeFigureOut">
              <a:rPr lang="es-PE" smtClean="0"/>
              <a:t>07/01/2022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944BB-3798-41AE-B697-022C19E23AB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0594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egaidea.ne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35356" y="454171"/>
            <a:ext cx="5050971" cy="6502541"/>
          </a:xfrm>
          <a:prstGeom prst="rect">
            <a:avLst/>
          </a:prstGeom>
        </p:spPr>
      </p:pic>
      <p:pic>
        <p:nvPicPr>
          <p:cNvPr id="14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18" y="2633110"/>
            <a:ext cx="3419534" cy="4479590"/>
          </a:xfrm>
          <a:prstGeom prst="rect">
            <a:avLst/>
          </a:prstGeom>
        </p:spPr>
      </p:pic>
      <p:pic>
        <p:nvPicPr>
          <p:cNvPr id="15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7833" y="0"/>
            <a:ext cx="4977643" cy="7692098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2956558" y="1115442"/>
            <a:ext cx="45045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7000" dirty="0" smtClean="0">
                <a:solidFill>
                  <a:srgbClr val="A72382"/>
                </a:solidFill>
                <a:latin typeface="Fontdinerdotcom Luvable" panose="00000400000000000000" pitchFamily="2" charset="0"/>
              </a:rPr>
              <a:t>erica</a:t>
            </a:r>
            <a:endParaRPr lang="es-PE" sz="7000" dirty="0">
              <a:solidFill>
                <a:srgbClr val="A72382"/>
              </a:solidFill>
              <a:latin typeface="Fontdinerdotcom Luvable" panose="00000400000000000000" pitchFamily="2" charset="0"/>
            </a:endParaRPr>
          </a:p>
        </p:txBody>
      </p:sp>
      <p:sp>
        <p:nvSpPr>
          <p:cNvPr id="17" name="Megaidea.net"/>
          <p:cNvSpPr txBox="1"/>
          <p:nvPr/>
        </p:nvSpPr>
        <p:spPr>
          <a:xfrm>
            <a:off x="2833531" y="1990861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solidFill>
                  <a:srgbClr val="223A92"/>
                </a:solidFill>
                <a:latin typeface="Glowworm Rob" panose="020F0804020102020204" pitchFamily="34" charset="0"/>
              </a:rPr>
              <a:t>Cumple </a:t>
            </a:r>
            <a:r>
              <a:rPr lang="es-PE" sz="6000" dirty="0">
                <a:solidFill>
                  <a:srgbClr val="223A92"/>
                </a:solidFill>
                <a:latin typeface="Glowworm Rob" panose="020F0804020102020204" pitchFamily="34" charset="0"/>
              </a:rPr>
              <a:t>7</a:t>
            </a:r>
            <a:r>
              <a:rPr lang="es-PE" sz="5000" dirty="0" smtClean="0">
                <a:solidFill>
                  <a:srgbClr val="223A92"/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rgbClr val="223A92"/>
              </a:solidFill>
              <a:latin typeface="Glowworm Rob" panose="020F0804020102020204" pitchFamily="34" charset="0"/>
            </a:endParaRPr>
          </a:p>
        </p:txBody>
      </p:sp>
      <p:sp>
        <p:nvSpPr>
          <p:cNvPr id="18" name="Megaidea.net"/>
          <p:cNvSpPr txBox="1"/>
          <p:nvPr/>
        </p:nvSpPr>
        <p:spPr>
          <a:xfrm>
            <a:off x="2717359" y="3006524"/>
            <a:ext cx="49089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9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Ven a festejar conmigo </a:t>
            </a:r>
            <a:endParaRPr lang="es-PE" sz="2900" dirty="0">
              <a:solidFill>
                <a:srgbClr val="610527"/>
              </a:solidFill>
              <a:latin typeface="Glowworm Rob" panose="020F0804020102020204" pitchFamily="34" charset="0"/>
            </a:endParaRPr>
          </a:p>
        </p:txBody>
      </p:sp>
      <p:pic>
        <p:nvPicPr>
          <p:cNvPr id="19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57" y="112148"/>
            <a:ext cx="2278065" cy="3667828"/>
          </a:xfrm>
          <a:prstGeom prst="rect">
            <a:avLst/>
          </a:prstGeom>
        </p:spPr>
      </p:pic>
      <p:sp>
        <p:nvSpPr>
          <p:cNvPr id="20" name="Megaidea.net"/>
          <p:cNvSpPr txBox="1"/>
          <p:nvPr/>
        </p:nvSpPr>
        <p:spPr>
          <a:xfrm>
            <a:off x="2104206" y="3760577"/>
            <a:ext cx="6135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A72382"/>
                </a:solidFill>
                <a:latin typeface="Glowworm Rob" panose="020F0804020102020204" pitchFamily="34" charset="0"/>
              </a:rPr>
              <a:t>2</a:t>
            </a:r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 de agosto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Hora: 6:00 pm 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Lugar: calle San Fransisco </a:t>
            </a:r>
          </a:p>
          <a:p>
            <a:pPr algn="ctr"/>
            <a:r>
              <a:rPr lang="es-PE" sz="2500" dirty="0" smtClean="0">
                <a:solidFill>
                  <a:srgbClr val="A72382"/>
                </a:solidFill>
                <a:latin typeface="Glowworm Rob" panose="020F0804020102020204" pitchFamily="34" charset="0"/>
              </a:rPr>
              <a:t>#250</a:t>
            </a:r>
            <a:endParaRPr lang="es-PE" sz="2500" dirty="0">
              <a:solidFill>
                <a:srgbClr val="A72382"/>
              </a:solidFill>
              <a:latin typeface="Glowworm Rob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1063808" y="5430465"/>
            <a:ext cx="8290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¡Sera un dia fantástico, </a:t>
            </a:r>
          </a:p>
          <a:p>
            <a:pPr algn="ctr"/>
            <a:r>
              <a:rPr lang="es-PE" sz="2400" dirty="0" smtClean="0">
                <a:solidFill>
                  <a:srgbClr val="610527"/>
                </a:solidFill>
                <a:latin typeface="Glowworm Rob" panose="020F0804020102020204" pitchFamily="34" charset="0"/>
              </a:rPr>
              <a:t>lleno de sorpresas!</a:t>
            </a:r>
            <a:endParaRPr lang="es-PE" sz="2400" dirty="0">
              <a:solidFill>
                <a:srgbClr val="610527"/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2635355" y="6920396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7030A0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7030A0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3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266</TotalTime>
  <Words>35</Words>
  <Application>Microsoft Office PowerPoint</Application>
  <PresentationFormat>Personalizado</PresentationFormat>
  <Paragraphs>10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Calibri</vt:lpstr>
      <vt:lpstr>Fontdinerdotcom Luvable</vt:lpstr>
      <vt:lpstr>Arial</vt:lpstr>
      <vt:lpstr>Glowworm Rob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Anna Frozen</cp:keywords>
  <cp:lastModifiedBy>User</cp:lastModifiedBy>
  <cp:revision>26</cp:revision>
  <dcterms:created xsi:type="dcterms:W3CDTF">2021-06-07T20:15:11Z</dcterms:created>
  <dcterms:modified xsi:type="dcterms:W3CDTF">2022-01-07T17:32:14Z</dcterms:modified>
</cp:coreProperties>
</file>