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regular r:id="rId21"/>
      <p:bold r:id="rId22"/>
      <p:italic r:id="rId23"/>
    </p:embeddedFont>
    <p:embeddedFont>
      <p:font typeface="Comic Sans MS" panose="030F0702030302020204" pitchFamily="66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QeXOpTLOCQQjQYvRpaq5Yjrsg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0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685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5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10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39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72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93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27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14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30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80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79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9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05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10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4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 rot="5400000">
            <a:off x="2690019" y="-594519"/>
            <a:ext cx="4525962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6687" y="500062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Feliz Cumple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0" name="Google Shape;90;p1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" name="Google Shape;92;p1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3213700" y="4000504"/>
              <a:ext cx="138211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1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6924976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5487728" y="3990543"/>
              <a:ext cx="148149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108" name="Google Shape;108;p1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273050" y="765175"/>
            <a:ext cx="4357687" cy="5594350"/>
            <a:chOff x="272480" y="764704"/>
            <a:chExt cx="4357719" cy="5594598"/>
          </a:xfrm>
        </p:grpSpPr>
        <p:sp>
          <p:nvSpPr>
            <p:cNvPr id="109" name="Google Shape;109;p2"/>
            <p:cNvSpPr/>
            <p:nvPr/>
          </p:nvSpPr>
          <p:spPr>
            <a:xfrm rot="10800000">
              <a:off x="27251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272512" y="764704"/>
              <a:ext cx="4357687" cy="401638"/>
            </a:xfrm>
            <a:prstGeom prst="rect">
              <a:avLst/>
            </a:pr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rot="10800000">
              <a:off x="272480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5" t="-31999" r="-26997" b="10998"/>
              </a:stretch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915586" y="4050852"/>
              <a:ext cx="107433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56051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" name="Google Shape;114;p2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866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/>
            <p:nvPr/>
          </p:nvSpPr>
          <p:spPr>
            <a:xfrm>
              <a:off x="286476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1669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4881562" y="765175"/>
            <a:ext cx="4357687" cy="5594350"/>
            <a:chOff x="4880992" y="764704"/>
            <a:chExt cx="4357687" cy="5594598"/>
          </a:xfrm>
        </p:grpSpPr>
        <p:sp>
          <p:nvSpPr>
            <p:cNvPr id="118" name="Google Shape;118;p2"/>
            <p:cNvSpPr/>
            <p:nvPr/>
          </p:nvSpPr>
          <p:spPr>
            <a:xfrm rot="10800000">
              <a:off x="488099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4880992" y="764704"/>
              <a:ext cx="4357687" cy="401638"/>
            </a:xfrm>
            <a:prstGeom prst="rect">
              <a:avLst/>
            </a:prstGeom>
            <a:solidFill>
              <a:srgbClr val="9900CC"/>
            </a:solidFill>
            <a:ln w="38100" cap="flat" cmpd="sng">
              <a:solidFill>
                <a:srgbClr val="9900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10800000">
              <a:off x="4880992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0" t="-31999" r="-26994" b="10998"/>
              </a:stretch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6465168" y="4050852"/>
              <a:ext cx="121058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N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516899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2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714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"/>
            <p:cNvSpPr/>
            <p:nvPr/>
          </p:nvSpPr>
          <p:spPr>
            <a:xfrm>
              <a:off x="747324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82517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"/>
          <p:cNvGrpSpPr/>
          <p:nvPr/>
        </p:nvGrpSpPr>
        <p:grpSpPr>
          <a:xfrm>
            <a:off x="273050" y="765175"/>
            <a:ext cx="4357687" cy="5594350"/>
            <a:chOff x="272480" y="764704"/>
            <a:chExt cx="4357719" cy="5594598"/>
          </a:xfrm>
        </p:grpSpPr>
        <p:sp>
          <p:nvSpPr>
            <p:cNvPr id="132" name="Google Shape;132;p3"/>
            <p:cNvSpPr/>
            <p:nvPr/>
          </p:nvSpPr>
          <p:spPr>
            <a:xfrm rot="10800000">
              <a:off x="27251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272512" y="764704"/>
              <a:ext cx="4357687" cy="401638"/>
            </a:xfrm>
            <a:prstGeom prst="rect">
              <a:avLst/>
            </a:pr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10800000">
              <a:off x="272480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5" t="-31999" r="-26997" b="10998"/>
              </a:stretch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1915586" y="4050852"/>
              <a:ext cx="114165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V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56051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7" name="Google Shape;137;p3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866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3"/>
            <p:cNvSpPr/>
            <p:nvPr/>
          </p:nvSpPr>
          <p:spPr>
            <a:xfrm>
              <a:off x="286476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21669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4881562" y="765175"/>
            <a:ext cx="4357687" cy="5594350"/>
            <a:chOff x="4880992" y="764704"/>
            <a:chExt cx="4357687" cy="5594598"/>
          </a:xfrm>
        </p:grpSpPr>
        <p:sp>
          <p:nvSpPr>
            <p:cNvPr id="141" name="Google Shape;141;p3"/>
            <p:cNvSpPr/>
            <p:nvPr/>
          </p:nvSpPr>
          <p:spPr>
            <a:xfrm rot="10800000">
              <a:off x="488099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4880992" y="764704"/>
              <a:ext cx="4357687" cy="401638"/>
            </a:xfrm>
            <a:prstGeom prst="rect">
              <a:avLst/>
            </a:prstGeom>
            <a:solidFill>
              <a:srgbClr val="9900CC"/>
            </a:solidFill>
            <a:ln w="38100" cap="flat" cmpd="sng">
              <a:solidFill>
                <a:srgbClr val="9900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0800000">
              <a:off x="4880992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0" t="-31999" r="-26994" b="10998"/>
              </a:stretch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6465168" y="4050852"/>
              <a:ext cx="107433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516899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" name="Google Shape;146;p3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714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3"/>
            <p:cNvSpPr/>
            <p:nvPr/>
          </p:nvSpPr>
          <p:spPr>
            <a:xfrm>
              <a:off x="747324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82517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4"/>
          <p:cNvGrpSpPr/>
          <p:nvPr/>
        </p:nvGrpSpPr>
        <p:grpSpPr>
          <a:xfrm>
            <a:off x="273050" y="765175"/>
            <a:ext cx="4357687" cy="5594350"/>
            <a:chOff x="272480" y="764704"/>
            <a:chExt cx="4357719" cy="5594598"/>
          </a:xfrm>
        </p:grpSpPr>
        <p:sp>
          <p:nvSpPr>
            <p:cNvPr id="155" name="Google Shape;155;p4"/>
            <p:cNvSpPr/>
            <p:nvPr/>
          </p:nvSpPr>
          <p:spPr>
            <a:xfrm rot="10800000">
              <a:off x="27251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272512" y="764704"/>
              <a:ext cx="4357687" cy="401638"/>
            </a:xfrm>
            <a:prstGeom prst="rect">
              <a:avLst/>
            </a:pr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rot="10800000">
              <a:off x="272480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5" t="-31999" r="-26997" b="10998"/>
              </a:stretch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1784648" y="4050852"/>
              <a:ext cx="121058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N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56051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4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866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4"/>
            <p:cNvSpPr/>
            <p:nvPr/>
          </p:nvSpPr>
          <p:spPr>
            <a:xfrm>
              <a:off x="286476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21669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4881562" y="765175"/>
            <a:ext cx="4357687" cy="5594350"/>
            <a:chOff x="4880992" y="764704"/>
            <a:chExt cx="4357687" cy="5594598"/>
          </a:xfrm>
        </p:grpSpPr>
        <p:sp>
          <p:nvSpPr>
            <p:cNvPr id="164" name="Google Shape;164;p4"/>
            <p:cNvSpPr/>
            <p:nvPr/>
          </p:nvSpPr>
          <p:spPr>
            <a:xfrm rot="10800000">
              <a:off x="488099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4880992" y="764704"/>
              <a:ext cx="4357687" cy="401638"/>
            </a:xfrm>
            <a:prstGeom prst="rect">
              <a:avLst/>
            </a:prstGeom>
            <a:solidFill>
              <a:srgbClr val="9900CC"/>
            </a:solidFill>
            <a:ln w="38100" cap="flat" cmpd="sng">
              <a:solidFill>
                <a:srgbClr val="9900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 rot="10800000">
              <a:off x="4880992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0" t="-31999" r="-26994" b="10998"/>
              </a:stretch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6737308" y="4050852"/>
              <a:ext cx="66396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516899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4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714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4"/>
            <p:cNvSpPr/>
            <p:nvPr/>
          </p:nvSpPr>
          <p:spPr>
            <a:xfrm>
              <a:off x="747324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82517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5"/>
          <p:cNvGrpSpPr/>
          <p:nvPr/>
        </p:nvGrpSpPr>
        <p:grpSpPr>
          <a:xfrm>
            <a:off x="273050" y="765175"/>
            <a:ext cx="4357687" cy="5594350"/>
            <a:chOff x="272480" y="764704"/>
            <a:chExt cx="4357719" cy="5594598"/>
          </a:xfrm>
        </p:grpSpPr>
        <p:sp>
          <p:nvSpPr>
            <p:cNvPr id="178" name="Google Shape;178;p5"/>
            <p:cNvSpPr/>
            <p:nvPr/>
          </p:nvSpPr>
          <p:spPr>
            <a:xfrm rot="10800000">
              <a:off x="27251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272512" y="764704"/>
              <a:ext cx="4357687" cy="401638"/>
            </a:xfrm>
            <a:prstGeom prst="rect">
              <a:avLst/>
            </a:pr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 rot="10800000">
              <a:off x="272480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5" t="-31999" r="-26997" b="10998"/>
              </a:stretch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915586" y="4050852"/>
              <a:ext cx="114165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D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56051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5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866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5"/>
            <p:cNvSpPr/>
            <p:nvPr/>
          </p:nvSpPr>
          <p:spPr>
            <a:xfrm>
              <a:off x="286476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21669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4881562" y="765175"/>
            <a:ext cx="4357687" cy="5594350"/>
            <a:chOff x="4880992" y="764704"/>
            <a:chExt cx="4357687" cy="5594598"/>
          </a:xfrm>
        </p:grpSpPr>
        <p:sp>
          <p:nvSpPr>
            <p:cNvPr id="187" name="Google Shape;187;p5"/>
            <p:cNvSpPr/>
            <p:nvPr/>
          </p:nvSpPr>
          <p:spPr>
            <a:xfrm rot="10800000">
              <a:off x="488099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4880992" y="764704"/>
              <a:ext cx="4357687" cy="401638"/>
            </a:xfrm>
            <a:prstGeom prst="rect">
              <a:avLst/>
            </a:prstGeom>
            <a:solidFill>
              <a:srgbClr val="9900CC"/>
            </a:solidFill>
            <a:ln w="38100" cap="flat" cmpd="sng">
              <a:solidFill>
                <a:srgbClr val="9900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10800000">
              <a:off x="4880992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0" t="-31999" r="-26994" b="10998"/>
              </a:stretch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6465168" y="4050852"/>
              <a:ext cx="121058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516899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5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714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/>
            <p:nvPr/>
          </p:nvSpPr>
          <p:spPr>
            <a:xfrm>
              <a:off x="747324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82517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6"/>
          <p:cNvGrpSpPr/>
          <p:nvPr/>
        </p:nvGrpSpPr>
        <p:grpSpPr>
          <a:xfrm>
            <a:off x="273050" y="765175"/>
            <a:ext cx="4357687" cy="5594350"/>
            <a:chOff x="272480" y="764704"/>
            <a:chExt cx="4357719" cy="5594598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27251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72512" y="764704"/>
              <a:ext cx="4357687" cy="401638"/>
            </a:xfrm>
            <a:prstGeom prst="rect">
              <a:avLst/>
            </a:pr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10800000">
              <a:off x="272480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5" t="-31999" r="-26997" b="10998"/>
              </a:stretch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1915586" y="4050852"/>
              <a:ext cx="107433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56051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6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866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6"/>
            <p:cNvSpPr/>
            <p:nvPr/>
          </p:nvSpPr>
          <p:spPr>
            <a:xfrm>
              <a:off x="286476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21669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4881562" y="765175"/>
            <a:ext cx="4357687" cy="5594350"/>
            <a:chOff x="4880992" y="764704"/>
            <a:chExt cx="4357687" cy="5594598"/>
          </a:xfrm>
        </p:grpSpPr>
        <p:sp>
          <p:nvSpPr>
            <p:cNvPr id="210" name="Google Shape;210;p6"/>
            <p:cNvSpPr/>
            <p:nvPr/>
          </p:nvSpPr>
          <p:spPr>
            <a:xfrm rot="10800000">
              <a:off x="488099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4880992" y="764704"/>
              <a:ext cx="4357687" cy="401638"/>
            </a:xfrm>
            <a:prstGeom prst="rect">
              <a:avLst/>
            </a:prstGeom>
            <a:solidFill>
              <a:srgbClr val="9900CC"/>
            </a:solidFill>
            <a:ln w="38100" cap="flat" cmpd="sng">
              <a:solidFill>
                <a:srgbClr val="9900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10800000">
              <a:off x="4880992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0" t="-31999" r="-26994" b="10998"/>
              </a:stretch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6737308" y="4050852"/>
              <a:ext cx="59503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!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516899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5" name="Google Shape;215;p6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714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6"/>
            <p:cNvSpPr/>
            <p:nvPr/>
          </p:nvSpPr>
          <p:spPr>
            <a:xfrm>
              <a:off x="747324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82517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116" name="Google Shape;116;p2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2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2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3282858" y="4000504"/>
              <a:ext cx="138211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L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128" name="Google Shape;128;p2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2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924976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5653601" y="3990543"/>
              <a:ext cx="883575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138" name="Google Shape;138;p2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2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3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146" name="Google Shape;146;p3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3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3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3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3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3213700" y="4000504"/>
              <a:ext cx="148149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Z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158" name="Google Shape;158;p3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3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3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924976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5313040" y="3990543"/>
              <a:ext cx="1580882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168" name="Google Shape;168;p3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4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176" name="Google Shape;176;p4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" name="Google Shape;180;p4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4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2" name="Google Shape;182;p4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4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3008784" y="4000504"/>
              <a:ext cx="168026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188" name="Google Shape;188;p4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p4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4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5487728" y="3990543"/>
              <a:ext cx="1879041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197" name="Google Shape;197;p4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7322384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206" name="Google Shape;206;p5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0" name="Google Shape;210;p5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5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5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5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3152800" y="4000504"/>
              <a:ext cx="148149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218" name="Google Shape;218;p5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2" name="Google Shape;222;p5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5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6924976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5515106" y="3990543"/>
              <a:ext cx="1382110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L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228" name="Google Shape;228;p5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5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6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236" name="Google Shape;236;p6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6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6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p6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6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 txBox="1"/>
            <p:nvPr/>
          </p:nvSpPr>
          <p:spPr>
            <a:xfrm>
              <a:off x="3080792" y="4000504"/>
              <a:ext cx="148149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E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248" name="Google Shape;248;p6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" name="Google Shape;252;p6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6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924976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5385048" y="3990543"/>
              <a:ext cx="1580882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258" name="Google Shape;258;p6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6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7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266" name="Google Shape;266;p7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0" name="Google Shape;270;p7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7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2" name="Google Shape;272;p7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7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 txBox="1"/>
            <p:nvPr/>
          </p:nvSpPr>
          <p:spPr>
            <a:xfrm>
              <a:off x="2864768" y="4000504"/>
              <a:ext cx="168026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Ñ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277" name="Google Shape;277;p7"/>
          <p:cNvGrpSpPr/>
          <p:nvPr/>
        </p:nvGrpSpPr>
        <p:grpSpPr>
          <a:xfrm>
            <a:off x="5230812" y="1057275"/>
            <a:ext cx="4297362" cy="5180012"/>
            <a:chOff x="5230984" y="1057025"/>
            <a:chExt cx="4297468" cy="5180287"/>
          </a:xfrm>
        </p:grpSpPr>
        <p:sp>
          <p:nvSpPr>
            <p:cNvPr id="278" name="Google Shape;278;p7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p7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7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106360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 txBox="1"/>
            <p:nvPr/>
          </p:nvSpPr>
          <p:spPr>
            <a:xfrm>
              <a:off x="5504980" y="3990543"/>
              <a:ext cx="168026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288" name="Google Shape;288;p7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7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"/>
          <p:cNvGrpSpPr/>
          <p:nvPr/>
        </p:nvGrpSpPr>
        <p:grpSpPr>
          <a:xfrm>
            <a:off x="666750" y="1071562"/>
            <a:ext cx="4284661" cy="5175250"/>
            <a:chOff x="666720" y="1071546"/>
            <a:chExt cx="4284075" cy="5175727"/>
          </a:xfrm>
        </p:grpSpPr>
        <p:sp>
          <p:nvSpPr>
            <p:cNvPr id="296" name="Google Shape;296;p8"/>
            <p:cNvSpPr txBox="1"/>
            <p:nvPr/>
          </p:nvSpPr>
          <p:spPr>
            <a:xfrm>
              <a:off x="2287435" y="1071546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 flipH="1">
              <a:off x="666720" y="1765779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597182" y="1227160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 txBox="1"/>
            <p:nvPr/>
          </p:nvSpPr>
          <p:spPr>
            <a:xfrm>
              <a:off x="990000" y="2214554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0" name="Google Shape;300;p8" descr="Imagenes (7).png"/>
            <p:cNvPicPr preferRelativeResize="0"/>
            <p:nvPr/>
          </p:nvPicPr>
          <p:blipFill rotWithShape="1">
            <a:blip r:embed="rId5">
              <a:alphaModFix/>
            </a:blip>
            <a:srcRect l="43651" t="17538" b="3557"/>
            <a:stretch/>
          </p:blipFill>
          <p:spPr>
            <a:xfrm>
              <a:off x="964800" y="2204864"/>
              <a:ext cx="3985995" cy="3168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8"/>
            <p:cNvSpPr/>
            <p:nvPr/>
          </p:nvSpPr>
          <p:spPr>
            <a:xfrm>
              <a:off x="3296816" y="1988840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2" name="Google Shape;302;p8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528" y="4509120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8"/>
            <p:cNvSpPr txBox="1"/>
            <p:nvPr/>
          </p:nvSpPr>
          <p:spPr>
            <a:xfrm>
              <a:off x="1424608" y="2204864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4232920" y="3717032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360712" y="5301208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3080792" y="4000504"/>
              <a:ext cx="148149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307" name="Google Shape;307;p8"/>
          <p:cNvGrpSpPr/>
          <p:nvPr/>
        </p:nvGrpSpPr>
        <p:grpSpPr>
          <a:xfrm>
            <a:off x="5230812" y="1057275"/>
            <a:ext cx="4297362" cy="4978400"/>
            <a:chOff x="5230984" y="1057025"/>
            <a:chExt cx="4297468" cy="4978784"/>
          </a:xfrm>
        </p:grpSpPr>
        <p:sp>
          <p:nvSpPr>
            <p:cNvPr id="308" name="Google Shape;308;p8"/>
            <p:cNvSpPr txBox="1"/>
            <p:nvPr/>
          </p:nvSpPr>
          <p:spPr>
            <a:xfrm>
              <a:off x="6851699" y="1057025"/>
              <a:ext cx="1006676" cy="945188"/>
            </a:xfrm>
            <a:prstGeom prst="rect">
              <a:avLst/>
            </a:prstGeom>
            <a:solidFill>
              <a:srgbClr val="FF3399"/>
            </a:solidFill>
            <a:ln w="11112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 flipH="1">
              <a:off x="5230984" y="1751258"/>
              <a:ext cx="4214842" cy="423499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 l="-3999" t="-4999" r="-3999" b="-4998"/>
              </a:stretch>
            </a:blipFill>
            <a:ln w="111125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7161446" y="1212639"/>
              <a:ext cx="387183" cy="38903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 txBox="1"/>
            <p:nvPr/>
          </p:nvSpPr>
          <p:spPr>
            <a:xfrm>
              <a:off x="5554264" y="2200033"/>
              <a:ext cx="3564000" cy="3286246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2" name="Google Shape;312;p8" descr="Imagenes (8).png"/>
            <p:cNvPicPr preferRelativeResize="0"/>
            <p:nvPr/>
          </p:nvPicPr>
          <p:blipFill rotWithShape="1">
            <a:blip r:embed="rId7">
              <a:alphaModFix/>
            </a:blip>
            <a:srcRect t="8542" r="31504" b="-2455"/>
            <a:stretch/>
          </p:blipFill>
          <p:spPr>
            <a:xfrm>
              <a:off x="5313040" y="1758295"/>
              <a:ext cx="4068000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8"/>
            <p:cNvSpPr/>
            <p:nvPr/>
          </p:nvSpPr>
          <p:spPr>
            <a:xfrm>
              <a:off x="6753200" y="204632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 txBox="1"/>
            <p:nvPr/>
          </p:nvSpPr>
          <p:spPr>
            <a:xfrm>
              <a:off x="7257256" y="2418561"/>
              <a:ext cx="17924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s-E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337376" y="34864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6924976" y="5286687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 txBox="1"/>
            <p:nvPr/>
          </p:nvSpPr>
          <p:spPr>
            <a:xfrm>
              <a:off x="5673080" y="3789040"/>
              <a:ext cx="782587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0"/>
                <a:buFont typeface="Arial Black"/>
                <a:buNone/>
              </a:pPr>
              <a:r>
                <a:rPr lang="es-ES" sz="140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!</a:t>
              </a:r>
              <a:endParaRPr sz="1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318" name="Google Shape;318;p8" descr="zzzzzzzzzzzzzzzzzzzz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9224" y="4350583"/>
              <a:ext cx="2559228" cy="84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8"/>
            <p:cNvSpPr/>
            <p:nvPr/>
          </p:nvSpPr>
          <p:spPr>
            <a:xfrm>
              <a:off x="5385048" y="2550383"/>
              <a:ext cx="510936" cy="425778"/>
            </a:xfrm>
            <a:custGeom>
              <a:avLst/>
              <a:gdLst/>
              <a:ahLst/>
              <a:cxnLst/>
              <a:rect l="l" t="t" r="r" b="b"/>
              <a:pathLst>
                <a:path w="510936" h="425778" extrusionOk="0">
                  <a:moveTo>
                    <a:pt x="255468" y="106445"/>
                  </a:moveTo>
                  <a:cubicBezTo>
                    <a:pt x="361913" y="-141926"/>
                    <a:pt x="777048" y="106445"/>
                    <a:pt x="255468" y="425778"/>
                  </a:cubicBezTo>
                  <a:cubicBezTo>
                    <a:pt x="-266112" y="106445"/>
                    <a:pt x="149023" y="-141926"/>
                    <a:pt x="255468" y="106445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273050" y="765175"/>
            <a:ext cx="4357687" cy="5594350"/>
            <a:chOff x="272480" y="764704"/>
            <a:chExt cx="4357719" cy="5594598"/>
          </a:xfrm>
        </p:grpSpPr>
        <p:sp>
          <p:nvSpPr>
            <p:cNvPr id="85" name="Google Shape;85;p1"/>
            <p:cNvSpPr/>
            <p:nvPr/>
          </p:nvSpPr>
          <p:spPr>
            <a:xfrm rot="10800000">
              <a:off x="27251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272512" y="764704"/>
              <a:ext cx="4357687" cy="401638"/>
            </a:xfrm>
            <a:prstGeom prst="rect">
              <a:avLst/>
            </a:prstGeom>
            <a:solidFill>
              <a:srgbClr val="FF3399"/>
            </a:solidFill>
            <a:ln w="38100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 rot="10800000">
              <a:off x="272480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5" t="-31999" r="-26997" b="10998"/>
              </a:stretch>
            </a:blipFill>
            <a:ln w="3810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1915586" y="4050852"/>
              <a:ext cx="114165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56051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1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2866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"/>
            <p:cNvSpPr/>
            <p:nvPr/>
          </p:nvSpPr>
          <p:spPr>
            <a:xfrm>
              <a:off x="286476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21669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95250" y="142875"/>
            <a:ext cx="37147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Cartel de Bienvenidos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r>
              <a:rPr lang="es-ES" sz="1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Puedes poner cualquier frase que quieras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4881562" y="765175"/>
            <a:ext cx="4357687" cy="5594350"/>
            <a:chOff x="4880992" y="764704"/>
            <a:chExt cx="4357687" cy="5594598"/>
          </a:xfrm>
        </p:grpSpPr>
        <p:sp>
          <p:nvSpPr>
            <p:cNvPr id="95" name="Google Shape;95;p1"/>
            <p:cNvSpPr/>
            <p:nvPr/>
          </p:nvSpPr>
          <p:spPr>
            <a:xfrm rot="10800000">
              <a:off x="4880992" y="116634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tile tx="-120650" ty="0" sx="100000" sy="100000" flip="none" algn="l"/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4880992" y="764704"/>
              <a:ext cx="4357687" cy="401638"/>
            </a:xfrm>
            <a:prstGeom prst="rect">
              <a:avLst/>
            </a:prstGeom>
            <a:solidFill>
              <a:srgbClr val="9900CC"/>
            </a:solidFill>
            <a:ln w="38100" cap="flat" cmpd="sng">
              <a:solidFill>
                <a:srgbClr val="9900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rot="10800000">
              <a:off x="4880992" y="1196752"/>
              <a:ext cx="4357687" cy="5162550"/>
            </a:xfrm>
            <a:prstGeom prst="triangle">
              <a:avLst>
                <a:gd name="adj" fmla="val 50000"/>
              </a:avLst>
            </a:prstGeom>
            <a:blipFill rotWithShape="0">
              <a:blip r:embed="rId4">
                <a:alphaModFix/>
              </a:blip>
              <a:stretch>
                <a:fillRect l="-77990" t="-31999" r="-26994" b="10998"/>
              </a:stretch>
            </a:blipFill>
            <a:ln w="3810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6737308" y="4050852"/>
              <a:ext cx="66396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600"/>
                <a:buFont typeface="Arial Black"/>
                <a:buNone/>
              </a:pPr>
              <a:r>
                <a:rPr lang="es-ES" sz="9600" b="1" i="0" u="none" strike="noStrike" cap="non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</a:t>
              </a:r>
              <a:endParaRPr sz="9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5168992" y="1196752"/>
              <a:ext cx="1955985" cy="70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Arial"/>
                <a:buNone/>
              </a:pPr>
              <a:r>
                <a:rPr lang="es-ES" sz="4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Teresa</a:t>
              </a:r>
              <a:endParaRPr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0" name="Google Shape;100;p1" descr="zzzzzzzzzzzzzzzzzzzzz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37144" y="1916832"/>
              <a:ext cx="2146601" cy="70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"/>
            <p:cNvSpPr/>
            <p:nvPr/>
          </p:nvSpPr>
          <p:spPr>
            <a:xfrm>
              <a:off x="7473248" y="1436779"/>
              <a:ext cx="504056" cy="420045"/>
            </a:xfrm>
            <a:custGeom>
              <a:avLst/>
              <a:gdLst/>
              <a:ahLst/>
              <a:cxnLst/>
              <a:rect l="l" t="t" r="r" b="b"/>
              <a:pathLst>
                <a:path w="504056" h="420045" extrusionOk="0">
                  <a:moveTo>
                    <a:pt x="252028" y="105011"/>
                  </a:moveTo>
                  <a:cubicBezTo>
                    <a:pt x="357040" y="-140015"/>
                    <a:pt x="766585" y="105011"/>
                    <a:pt x="252028" y="420045"/>
                  </a:cubicBezTo>
                  <a:cubicBezTo>
                    <a:pt x="-262529" y="105011"/>
                    <a:pt x="147016" y="-140015"/>
                    <a:pt x="252028" y="105011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825176" y="5373217"/>
              <a:ext cx="432050" cy="360040"/>
            </a:xfrm>
            <a:custGeom>
              <a:avLst/>
              <a:gdLst/>
              <a:ahLst/>
              <a:cxnLst/>
              <a:rect l="l" t="t" r="r" b="b"/>
              <a:pathLst>
                <a:path w="432050" h="360040" extrusionOk="0">
                  <a:moveTo>
                    <a:pt x="216025" y="90010"/>
                  </a:moveTo>
                  <a:cubicBezTo>
                    <a:pt x="306035" y="-120013"/>
                    <a:pt x="657076" y="90010"/>
                    <a:pt x="216025" y="360040"/>
                  </a:cubicBezTo>
                  <a:cubicBezTo>
                    <a:pt x="-225026" y="90010"/>
                    <a:pt x="126015" y="-120013"/>
                    <a:pt x="216025" y="90010"/>
                  </a:cubicBezTo>
                  <a:close/>
                </a:path>
              </a:pathLst>
            </a:custGeom>
            <a:solidFill>
              <a:srgbClr val="FF1188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A4 (210 x 297 mm)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3</cp:revision>
  <dcterms:created xsi:type="dcterms:W3CDTF">2013-10-31T23:40:32Z</dcterms:created>
  <dcterms:modified xsi:type="dcterms:W3CDTF">2021-08-02T19:35:13Z</dcterms:modified>
</cp:coreProperties>
</file>