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906000" cy="6858000" type="A4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12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9" roundtripDataSignature="AMtx7mgwFlhYAQXnBnOlG0M434ryn+E4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540" y="4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73238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47915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18150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01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19407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75325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96602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24071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2171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8139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2863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7009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5812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5813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9938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8811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9067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 rot="5400000">
            <a:off x="2690018" y="-594519"/>
            <a:ext cx="4525963" cy="89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 rot="5400000">
            <a:off x="6061868" y="1993108"/>
            <a:ext cx="5851525" cy="241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 rot="5400000">
            <a:off x="1150144" y="-338930"/>
            <a:ext cx="5851525" cy="7078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body" idx="1"/>
          </p:nvPr>
        </p:nvSpPr>
        <p:spPr>
          <a:xfrm>
            <a:off x="536575" y="1600201"/>
            <a:ext cx="4746625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body" idx="2"/>
          </p:nvPr>
        </p:nvSpPr>
        <p:spPr>
          <a:xfrm>
            <a:off x="5448300" y="1600201"/>
            <a:ext cx="4746625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body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body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body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2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>
            <a:spLocks noGrp="1"/>
          </p:cNvSpPr>
          <p:nvPr>
            <p:ph type="pic" idx="2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166688" y="500063"/>
            <a:ext cx="192881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Cartel de Feliz Cumple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Puedes poner cualquier frase que quieras</a:t>
            </a:r>
            <a:endParaRPr dirty="0"/>
          </a:p>
        </p:txBody>
      </p:sp>
      <p:grpSp>
        <p:nvGrpSpPr>
          <p:cNvPr id="85" name="Google Shape;85;p1"/>
          <p:cNvGrpSpPr/>
          <p:nvPr/>
        </p:nvGrpSpPr>
        <p:grpSpPr>
          <a:xfrm>
            <a:off x="666750" y="1071563"/>
            <a:ext cx="4214813" cy="4929187"/>
            <a:chOff x="666750" y="1071563"/>
            <a:chExt cx="4214813" cy="4929187"/>
          </a:xfrm>
        </p:grpSpPr>
        <p:sp>
          <p:nvSpPr>
            <p:cNvPr id="86" name="Google Shape;86;p1"/>
            <p:cNvSpPr/>
            <p:nvPr/>
          </p:nvSpPr>
          <p:spPr>
            <a:xfrm>
              <a:off x="2287588" y="1071563"/>
              <a:ext cx="1006475" cy="944562"/>
            </a:xfrm>
            <a:prstGeom prst="rect">
              <a:avLst/>
            </a:prstGeom>
            <a:solidFill>
              <a:srgbClr val="FF0066"/>
            </a:solidFill>
            <a:ln w="111125" cap="flat" cmpd="sng">
              <a:solidFill>
                <a:srgbClr val="FF00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"/>
            <p:cNvSpPr/>
            <p:nvPr/>
          </p:nvSpPr>
          <p:spPr>
            <a:xfrm flipH="1">
              <a:off x="666750" y="1765300"/>
              <a:ext cx="4214813" cy="4235450"/>
            </a:xfrm>
            <a:prstGeom prst="roundRect">
              <a:avLst>
                <a:gd name="adj" fmla="val 16667"/>
              </a:avLst>
            </a:prstGeom>
            <a:blipFill rotWithShape="1">
              <a:blip r:embed="rId3">
                <a:alphaModFix/>
              </a:blip>
              <a:tile tx="0" ty="0" sx="100000" sy="100000" flip="none" algn="tl"/>
            </a:blipFill>
            <a:ln w="111125" cap="flat" cmpd="sng">
              <a:solidFill>
                <a:srgbClr val="FF00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2597150" y="1227138"/>
              <a:ext cx="387350" cy="388937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9" name="Google Shape;89;p1" descr="Frame 2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04528" y="2636912"/>
              <a:ext cx="4176464" cy="26338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0" name="Google Shape;90;p1"/>
            <p:cNvSpPr txBox="1"/>
            <p:nvPr/>
          </p:nvSpPr>
          <p:spPr>
            <a:xfrm>
              <a:off x="1784648" y="2996952"/>
              <a:ext cx="1670538" cy="22159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3800" b="0" i="0" u="none" strike="noStrike" cap="none">
                  <a:solidFill>
                    <a:srgbClr val="FF6699"/>
                  </a:solidFill>
                  <a:latin typeface="Arial"/>
                  <a:ea typeface="Arial"/>
                  <a:cs typeface="Arial"/>
                  <a:sym typeface="Arial"/>
                </a:rPr>
                <a:t>F</a:t>
              </a:r>
              <a:endParaRPr/>
            </a:p>
          </p:txBody>
        </p:sp>
      </p:grpSp>
      <p:grpSp>
        <p:nvGrpSpPr>
          <p:cNvPr id="91" name="Google Shape;91;p1"/>
          <p:cNvGrpSpPr/>
          <p:nvPr/>
        </p:nvGrpSpPr>
        <p:grpSpPr>
          <a:xfrm>
            <a:off x="5097463" y="1092200"/>
            <a:ext cx="4214812" cy="4929188"/>
            <a:chOff x="5097016" y="1092101"/>
            <a:chExt cx="4214813" cy="4929187"/>
          </a:xfrm>
        </p:grpSpPr>
        <p:sp>
          <p:nvSpPr>
            <p:cNvPr id="92" name="Google Shape;92;p1"/>
            <p:cNvSpPr/>
            <p:nvPr/>
          </p:nvSpPr>
          <p:spPr>
            <a:xfrm>
              <a:off x="6717853" y="1092101"/>
              <a:ext cx="1006475" cy="944563"/>
            </a:xfrm>
            <a:prstGeom prst="rect">
              <a:avLst/>
            </a:prstGeom>
            <a:solidFill>
              <a:srgbClr val="FF0066"/>
            </a:solidFill>
            <a:ln w="111125" cap="flat" cmpd="sng">
              <a:solidFill>
                <a:srgbClr val="FF00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"/>
            <p:cNvSpPr/>
            <p:nvPr/>
          </p:nvSpPr>
          <p:spPr>
            <a:xfrm flipH="1">
              <a:off x="5097016" y="1785838"/>
              <a:ext cx="4214813" cy="4235450"/>
            </a:xfrm>
            <a:prstGeom prst="roundRect">
              <a:avLst>
                <a:gd name="adj" fmla="val 16667"/>
              </a:avLst>
            </a:prstGeom>
            <a:blipFill rotWithShape="1">
              <a:blip r:embed="rId5">
                <a:alphaModFix/>
              </a:blip>
              <a:tile tx="-57150" ty="0" sx="100000" sy="100000" flip="xy" algn="tl"/>
            </a:blipFill>
            <a:ln w="111125" cap="flat" cmpd="sng">
              <a:solidFill>
                <a:srgbClr val="FF00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7027416" y="1247676"/>
              <a:ext cx="387350" cy="388938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5" name="Google Shape;95;p1" descr="Frame 2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134794" y="2657450"/>
              <a:ext cx="4176464" cy="26338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6" name="Google Shape;96;p1"/>
            <p:cNvSpPr txBox="1"/>
            <p:nvPr/>
          </p:nvSpPr>
          <p:spPr>
            <a:xfrm>
              <a:off x="6214914" y="2941201"/>
              <a:ext cx="1670538" cy="22159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3800" b="0" i="0" u="none" strike="noStrike" cap="none">
                  <a:solidFill>
                    <a:srgbClr val="FF6699"/>
                  </a:solidFill>
                  <a:latin typeface="Arial"/>
                  <a:ea typeface="Arial"/>
                  <a:cs typeface="Arial"/>
                  <a:sym typeface="Arial"/>
                </a:rPr>
                <a:t>E</a:t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"/>
          <p:cNvSpPr txBox="1"/>
          <p:nvPr/>
        </p:nvSpPr>
        <p:spPr>
          <a:xfrm>
            <a:off x="2287587" y="1071562"/>
            <a:ext cx="1006475" cy="94456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"/>
          <p:cNvSpPr/>
          <p:nvPr/>
        </p:nvSpPr>
        <p:spPr>
          <a:xfrm>
            <a:off x="2597150" y="1227137"/>
            <a:ext cx="387350" cy="388937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"/>
          <p:cNvSpPr/>
          <p:nvPr/>
        </p:nvSpPr>
        <p:spPr>
          <a:xfrm>
            <a:off x="666750" y="1765300"/>
            <a:ext cx="4214812" cy="4235450"/>
          </a:xfrm>
          <a:prstGeom prst="roundRect">
            <a:avLst>
              <a:gd name="adj" fmla="val 16667"/>
            </a:avLst>
          </a:prstGeom>
          <a:blipFill rotWithShape="1">
            <a:blip r:embed="rId4">
              <a:alphaModFix/>
            </a:blip>
            <a:stretch>
              <a:fillRect/>
            </a:stretch>
          </a:blipFill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"/>
          <p:cNvSpPr txBox="1"/>
          <p:nvPr/>
        </p:nvSpPr>
        <p:spPr>
          <a:xfrm>
            <a:off x="166687" y="500062"/>
            <a:ext cx="192881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ic Sans MS"/>
              <a:buNone/>
            </a:pPr>
            <a:r>
              <a:rPr lang="es-ES" sz="12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Cartel de Feliz Cumple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ic Sans MS"/>
              <a:buNone/>
            </a:pPr>
            <a:r>
              <a:rPr lang="es-ES" sz="12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Puedes poner cualquier frase que quieras</a:t>
            </a:r>
            <a:endParaRPr/>
          </a:p>
        </p:txBody>
      </p:sp>
      <p:sp>
        <p:nvSpPr>
          <p:cNvPr id="116" name="Google Shape;116;p2"/>
          <p:cNvSpPr/>
          <p:nvPr/>
        </p:nvSpPr>
        <p:spPr>
          <a:xfrm>
            <a:off x="666750" y="4613275"/>
            <a:ext cx="4214812" cy="1419225"/>
          </a:xfrm>
          <a:custGeom>
            <a:avLst/>
            <a:gdLst/>
            <a:ahLst/>
            <a:cxnLst/>
            <a:rect l="l" t="t" r="r" b="b"/>
            <a:pathLst>
              <a:path w="4214813" h="1419622" extrusionOk="0">
                <a:moveTo>
                  <a:pt x="0" y="0"/>
                </a:moveTo>
                <a:lnTo>
                  <a:pt x="4214813" y="0"/>
                </a:lnTo>
                <a:lnTo>
                  <a:pt x="4214813" y="717139"/>
                </a:lnTo>
                <a:cubicBezTo>
                  <a:pt x="4214813" y="1105110"/>
                  <a:pt x="3900301" y="1419622"/>
                  <a:pt x="3512330" y="1419622"/>
                </a:cubicBezTo>
                <a:lnTo>
                  <a:pt x="702483" y="1419622"/>
                </a:lnTo>
                <a:cubicBezTo>
                  <a:pt x="314512" y="1419622"/>
                  <a:pt x="0" y="1105110"/>
                  <a:pt x="0" y="717139"/>
                </a:cubicBez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"/>
          <p:cNvSpPr txBox="1"/>
          <p:nvPr/>
        </p:nvSpPr>
        <p:spPr>
          <a:xfrm>
            <a:off x="6654800" y="1041400"/>
            <a:ext cx="1006475" cy="94456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"/>
          <p:cNvSpPr/>
          <p:nvPr/>
        </p:nvSpPr>
        <p:spPr>
          <a:xfrm>
            <a:off x="5095875" y="1785937"/>
            <a:ext cx="4214812" cy="4265612"/>
          </a:xfrm>
          <a:prstGeom prst="roundRect">
            <a:avLst>
              <a:gd name="adj" fmla="val 16667"/>
            </a:avLst>
          </a:prstGeom>
          <a:blipFill rotWithShape="1">
            <a:blip r:embed="rId5">
              <a:alphaModFix/>
            </a:blip>
            <a:stretch>
              <a:fillRect/>
            </a:stretch>
          </a:blipFill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"/>
          <p:cNvSpPr/>
          <p:nvPr/>
        </p:nvSpPr>
        <p:spPr>
          <a:xfrm>
            <a:off x="6964362" y="1196975"/>
            <a:ext cx="387350" cy="388937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"/>
          <p:cNvSpPr/>
          <p:nvPr/>
        </p:nvSpPr>
        <p:spPr>
          <a:xfrm>
            <a:off x="5075237" y="4613275"/>
            <a:ext cx="4235450" cy="1419225"/>
          </a:xfrm>
          <a:custGeom>
            <a:avLst/>
            <a:gdLst/>
            <a:ahLst/>
            <a:cxnLst/>
            <a:rect l="l" t="t" r="r" b="b"/>
            <a:pathLst>
              <a:path w="4214813" h="1419622" extrusionOk="0">
                <a:moveTo>
                  <a:pt x="0" y="0"/>
                </a:moveTo>
                <a:lnTo>
                  <a:pt x="4214813" y="0"/>
                </a:lnTo>
                <a:lnTo>
                  <a:pt x="4214813" y="717139"/>
                </a:lnTo>
                <a:cubicBezTo>
                  <a:pt x="4214813" y="1105110"/>
                  <a:pt x="3900301" y="1419622"/>
                  <a:pt x="3512330" y="1419622"/>
                </a:cubicBezTo>
                <a:lnTo>
                  <a:pt x="702483" y="1419622"/>
                </a:lnTo>
                <a:cubicBezTo>
                  <a:pt x="314512" y="1419622"/>
                  <a:pt x="0" y="1105110"/>
                  <a:pt x="0" y="717139"/>
                </a:cubicBez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"/>
          <p:cNvSpPr txBox="1"/>
          <p:nvPr/>
        </p:nvSpPr>
        <p:spPr>
          <a:xfrm>
            <a:off x="7953864" y="3404672"/>
            <a:ext cx="833882" cy="264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600"/>
              <a:buFont typeface="Arial"/>
              <a:buNone/>
            </a:pPr>
            <a:r>
              <a:rPr lang="es-ES" sz="16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 sz="16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"/>
          <p:cNvSpPr txBox="1"/>
          <p:nvPr/>
        </p:nvSpPr>
        <p:spPr>
          <a:xfrm>
            <a:off x="3452866" y="3289835"/>
            <a:ext cx="821059" cy="264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600"/>
              <a:buFont typeface="Arial"/>
              <a:buNone/>
            </a:pPr>
            <a:r>
              <a:rPr lang="es-ES" sz="16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endParaRPr sz="16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71537" y="2287587"/>
            <a:ext cx="2447925" cy="136207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"/>
          <p:cNvSpPr txBox="1"/>
          <p:nvPr/>
        </p:nvSpPr>
        <p:spPr>
          <a:xfrm>
            <a:off x="1352550" y="2451100"/>
            <a:ext cx="144938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2800"/>
              <a:buFont typeface="Arial"/>
              <a:buNone/>
            </a:pPr>
            <a:r>
              <a:rPr lang="es-ES" sz="2400" b="0" i="0" u="none" dirty="0">
                <a:solidFill>
                  <a:srgbClr val="FF3399"/>
                </a:solidFill>
                <a:latin typeface="Arial"/>
                <a:ea typeface="Arial"/>
                <a:cs typeface="Arial"/>
                <a:sym typeface="Arial"/>
              </a:rPr>
              <a:t>Natasha</a:t>
            </a:r>
            <a:endParaRPr sz="1200" dirty="0"/>
          </a:p>
        </p:txBody>
      </p:sp>
      <p:sp>
        <p:nvSpPr>
          <p:cNvPr id="125" name="Google Shape;125;p2"/>
          <p:cNvSpPr txBox="1"/>
          <p:nvPr/>
        </p:nvSpPr>
        <p:spPr>
          <a:xfrm>
            <a:off x="1265237" y="2805112"/>
            <a:ext cx="1704975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-E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 fiesta</a:t>
            </a:r>
            <a:endParaRPr/>
          </a:p>
        </p:txBody>
      </p:sp>
      <p:pic>
        <p:nvPicPr>
          <p:cNvPr id="126" name="Google Shape;126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430837" y="2416175"/>
            <a:ext cx="2447925" cy="136207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"/>
          <p:cNvSpPr txBox="1"/>
          <p:nvPr/>
        </p:nvSpPr>
        <p:spPr>
          <a:xfrm>
            <a:off x="5911850" y="2579687"/>
            <a:ext cx="144938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2800"/>
              <a:buFont typeface="Arial"/>
              <a:buNone/>
            </a:pPr>
            <a:r>
              <a:rPr lang="es-ES" sz="2400" b="0" i="0" u="none" dirty="0">
                <a:solidFill>
                  <a:srgbClr val="FF3399"/>
                </a:solidFill>
                <a:latin typeface="Arial"/>
                <a:ea typeface="Arial"/>
                <a:cs typeface="Arial"/>
                <a:sym typeface="Arial"/>
              </a:rPr>
              <a:t>Natasha</a:t>
            </a:r>
            <a:endParaRPr sz="1200" dirty="0"/>
          </a:p>
        </p:txBody>
      </p:sp>
      <p:sp>
        <p:nvSpPr>
          <p:cNvPr id="128" name="Google Shape;128;p2"/>
          <p:cNvSpPr txBox="1"/>
          <p:nvPr/>
        </p:nvSpPr>
        <p:spPr>
          <a:xfrm>
            <a:off x="5824537" y="2933700"/>
            <a:ext cx="1704975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-E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 fiesta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 txBox="1"/>
          <p:nvPr/>
        </p:nvSpPr>
        <p:spPr>
          <a:xfrm>
            <a:off x="2287587" y="1071562"/>
            <a:ext cx="1006475" cy="94456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3"/>
          <p:cNvSpPr/>
          <p:nvPr/>
        </p:nvSpPr>
        <p:spPr>
          <a:xfrm>
            <a:off x="2597150" y="1227137"/>
            <a:ext cx="387350" cy="388937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3"/>
          <p:cNvSpPr/>
          <p:nvPr/>
        </p:nvSpPr>
        <p:spPr>
          <a:xfrm>
            <a:off x="666750" y="1765300"/>
            <a:ext cx="4214812" cy="4235450"/>
          </a:xfrm>
          <a:prstGeom prst="roundRect">
            <a:avLst>
              <a:gd name="adj" fmla="val 16667"/>
            </a:avLst>
          </a:prstGeom>
          <a:blipFill rotWithShape="1">
            <a:blip r:embed="rId4">
              <a:alphaModFix/>
            </a:blip>
            <a:stretch>
              <a:fillRect/>
            </a:stretch>
          </a:blipFill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3"/>
          <p:cNvSpPr txBox="1"/>
          <p:nvPr/>
        </p:nvSpPr>
        <p:spPr>
          <a:xfrm>
            <a:off x="166687" y="500062"/>
            <a:ext cx="192881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ic Sans MS"/>
              <a:buNone/>
            </a:pPr>
            <a:r>
              <a:rPr lang="es-ES" sz="12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Cartel de Feliz Cumple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ic Sans MS"/>
              <a:buNone/>
            </a:pPr>
            <a:r>
              <a:rPr lang="es-ES" sz="12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Puedes poner cualquier frase que quieras</a:t>
            </a:r>
            <a:endParaRPr/>
          </a:p>
        </p:txBody>
      </p:sp>
      <p:sp>
        <p:nvSpPr>
          <p:cNvPr id="138" name="Google Shape;138;p3"/>
          <p:cNvSpPr/>
          <p:nvPr/>
        </p:nvSpPr>
        <p:spPr>
          <a:xfrm>
            <a:off x="666750" y="4613275"/>
            <a:ext cx="4214812" cy="1419225"/>
          </a:xfrm>
          <a:custGeom>
            <a:avLst/>
            <a:gdLst/>
            <a:ahLst/>
            <a:cxnLst/>
            <a:rect l="l" t="t" r="r" b="b"/>
            <a:pathLst>
              <a:path w="4214813" h="1419622" extrusionOk="0">
                <a:moveTo>
                  <a:pt x="0" y="0"/>
                </a:moveTo>
                <a:lnTo>
                  <a:pt x="4214813" y="0"/>
                </a:lnTo>
                <a:lnTo>
                  <a:pt x="4214813" y="717139"/>
                </a:lnTo>
                <a:cubicBezTo>
                  <a:pt x="4214813" y="1105110"/>
                  <a:pt x="3900301" y="1419622"/>
                  <a:pt x="3512330" y="1419622"/>
                </a:cubicBezTo>
                <a:lnTo>
                  <a:pt x="702483" y="1419622"/>
                </a:lnTo>
                <a:cubicBezTo>
                  <a:pt x="314512" y="1419622"/>
                  <a:pt x="0" y="1105110"/>
                  <a:pt x="0" y="717139"/>
                </a:cubicBez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3"/>
          <p:cNvSpPr txBox="1"/>
          <p:nvPr/>
        </p:nvSpPr>
        <p:spPr>
          <a:xfrm>
            <a:off x="6654800" y="1041400"/>
            <a:ext cx="1006475" cy="94456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3"/>
          <p:cNvSpPr/>
          <p:nvPr/>
        </p:nvSpPr>
        <p:spPr>
          <a:xfrm>
            <a:off x="5095875" y="1785937"/>
            <a:ext cx="4214812" cy="4265612"/>
          </a:xfrm>
          <a:prstGeom prst="roundRect">
            <a:avLst>
              <a:gd name="adj" fmla="val 16667"/>
            </a:avLst>
          </a:prstGeom>
          <a:blipFill rotWithShape="1">
            <a:blip r:embed="rId5">
              <a:alphaModFix/>
            </a:blip>
            <a:stretch>
              <a:fillRect/>
            </a:stretch>
          </a:blipFill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3"/>
          <p:cNvSpPr/>
          <p:nvPr/>
        </p:nvSpPr>
        <p:spPr>
          <a:xfrm>
            <a:off x="6964362" y="1196975"/>
            <a:ext cx="387350" cy="388937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3"/>
          <p:cNvSpPr/>
          <p:nvPr/>
        </p:nvSpPr>
        <p:spPr>
          <a:xfrm>
            <a:off x="5075237" y="4613275"/>
            <a:ext cx="4235450" cy="1419225"/>
          </a:xfrm>
          <a:custGeom>
            <a:avLst/>
            <a:gdLst/>
            <a:ahLst/>
            <a:cxnLst/>
            <a:rect l="l" t="t" r="r" b="b"/>
            <a:pathLst>
              <a:path w="4214813" h="1419622" extrusionOk="0">
                <a:moveTo>
                  <a:pt x="0" y="0"/>
                </a:moveTo>
                <a:lnTo>
                  <a:pt x="4214813" y="0"/>
                </a:lnTo>
                <a:lnTo>
                  <a:pt x="4214813" y="717139"/>
                </a:lnTo>
                <a:cubicBezTo>
                  <a:pt x="4214813" y="1105110"/>
                  <a:pt x="3900301" y="1419622"/>
                  <a:pt x="3512330" y="1419622"/>
                </a:cubicBezTo>
                <a:lnTo>
                  <a:pt x="702483" y="1419622"/>
                </a:lnTo>
                <a:cubicBezTo>
                  <a:pt x="314512" y="1419622"/>
                  <a:pt x="0" y="1105110"/>
                  <a:pt x="0" y="717139"/>
                </a:cubicBez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3"/>
          <p:cNvSpPr txBox="1"/>
          <p:nvPr/>
        </p:nvSpPr>
        <p:spPr>
          <a:xfrm>
            <a:off x="7419238" y="3345816"/>
            <a:ext cx="1776448" cy="264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600"/>
              <a:buFont typeface="Arial"/>
              <a:buNone/>
            </a:pPr>
            <a:r>
              <a:rPr lang="es-ES" sz="16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sz="16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3"/>
          <p:cNvSpPr txBox="1"/>
          <p:nvPr/>
        </p:nvSpPr>
        <p:spPr>
          <a:xfrm>
            <a:off x="3144912" y="3289835"/>
            <a:ext cx="1218603" cy="264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600"/>
              <a:buFont typeface="Arial"/>
              <a:buNone/>
            </a:pPr>
            <a:r>
              <a:rPr lang="es-ES" sz="16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  <a:endParaRPr sz="16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71537" y="2287587"/>
            <a:ext cx="2447925" cy="136207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3"/>
          <p:cNvSpPr txBox="1"/>
          <p:nvPr/>
        </p:nvSpPr>
        <p:spPr>
          <a:xfrm>
            <a:off x="1352550" y="2451100"/>
            <a:ext cx="144938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2800"/>
              <a:buFont typeface="Arial"/>
              <a:buNone/>
            </a:pPr>
            <a:r>
              <a:rPr lang="es-ES" sz="2400" b="0" i="0" u="none" dirty="0">
                <a:solidFill>
                  <a:srgbClr val="FF3399"/>
                </a:solidFill>
                <a:latin typeface="Arial"/>
                <a:ea typeface="Arial"/>
                <a:cs typeface="Arial"/>
                <a:sym typeface="Arial"/>
              </a:rPr>
              <a:t>Natasha</a:t>
            </a:r>
            <a:endParaRPr sz="1200" dirty="0"/>
          </a:p>
        </p:txBody>
      </p:sp>
      <p:sp>
        <p:nvSpPr>
          <p:cNvPr id="147" name="Google Shape;147;p3"/>
          <p:cNvSpPr txBox="1"/>
          <p:nvPr/>
        </p:nvSpPr>
        <p:spPr>
          <a:xfrm>
            <a:off x="1265237" y="2805112"/>
            <a:ext cx="1704975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-E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 fiesta</a:t>
            </a:r>
            <a:endParaRPr/>
          </a:p>
        </p:txBody>
      </p:sp>
      <p:pic>
        <p:nvPicPr>
          <p:cNvPr id="148" name="Google Shape;148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430837" y="2416175"/>
            <a:ext cx="2447925" cy="136207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3"/>
          <p:cNvSpPr txBox="1"/>
          <p:nvPr/>
        </p:nvSpPr>
        <p:spPr>
          <a:xfrm>
            <a:off x="5911850" y="2579687"/>
            <a:ext cx="144938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2800"/>
              <a:buFont typeface="Arial"/>
              <a:buNone/>
            </a:pPr>
            <a:r>
              <a:rPr lang="es-ES" sz="2400" b="0" i="0" u="none" dirty="0">
                <a:solidFill>
                  <a:srgbClr val="FF3399"/>
                </a:solidFill>
                <a:latin typeface="Arial"/>
                <a:ea typeface="Arial"/>
                <a:cs typeface="Arial"/>
                <a:sym typeface="Arial"/>
              </a:rPr>
              <a:t>Natasha</a:t>
            </a:r>
            <a:endParaRPr sz="1200" dirty="0"/>
          </a:p>
        </p:txBody>
      </p:sp>
      <p:sp>
        <p:nvSpPr>
          <p:cNvPr id="150" name="Google Shape;150;p3"/>
          <p:cNvSpPr txBox="1"/>
          <p:nvPr/>
        </p:nvSpPr>
        <p:spPr>
          <a:xfrm>
            <a:off x="5824537" y="2933700"/>
            <a:ext cx="1704975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-E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 fiesta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"/>
          <p:cNvSpPr txBox="1"/>
          <p:nvPr/>
        </p:nvSpPr>
        <p:spPr>
          <a:xfrm>
            <a:off x="2287587" y="1071562"/>
            <a:ext cx="1006475" cy="94456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4"/>
          <p:cNvSpPr/>
          <p:nvPr/>
        </p:nvSpPr>
        <p:spPr>
          <a:xfrm>
            <a:off x="2597150" y="1227137"/>
            <a:ext cx="387350" cy="388937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4"/>
          <p:cNvSpPr/>
          <p:nvPr/>
        </p:nvSpPr>
        <p:spPr>
          <a:xfrm>
            <a:off x="666750" y="1765300"/>
            <a:ext cx="4214812" cy="4235450"/>
          </a:xfrm>
          <a:prstGeom prst="roundRect">
            <a:avLst>
              <a:gd name="adj" fmla="val 16667"/>
            </a:avLst>
          </a:prstGeom>
          <a:blipFill rotWithShape="1">
            <a:blip r:embed="rId4">
              <a:alphaModFix/>
            </a:blip>
            <a:stretch>
              <a:fillRect/>
            </a:stretch>
          </a:blipFill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4"/>
          <p:cNvSpPr txBox="1"/>
          <p:nvPr/>
        </p:nvSpPr>
        <p:spPr>
          <a:xfrm>
            <a:off x="166687" y="500062"/>
            <a:ext cx="192881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ic Sans MS"/>
              <a:buNone/>
            </a:pPr>
            <a:r>
              <a:rPr lang="es-ES" sz="12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Cartel de Feliz Cumple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ic Sans MS"/>
              <a:buNone/>
            </a:pPr>
            <a:r>
              <a:rPr lang="es-ES" sz="12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Puedes poner cualquier frase que quieras</a:t>
            </a:r>
            <a:endParaRPr/>
          </a:p>
        </p:txBody>
      </p:sp>
      <p:sp>
        <p:nvSpPr>
          <p:cNvPr id="160" name="Google Shape;160;p4"/>
          <p:cNvSpPr/>
          <p:nvPr/>
        </p:nvSpPr>
        <p:spPr>
          <a:xfrm>
            <a:off x="666750" y="4613275"/>
            <a:ext cx="4214812" cy="1419225"/>
          </a:xfrm>
          <a:custGeom>
            <a:avLst/>
            <a:gdLst/>
            <a:ahLst/>
            <a:cxnLst/>
            <a:rect l="l" t="t" r="r" b="b"/>
            <a:pathLst>
              <a:path w="4214813" h="1419622" extrusionOk="0">
                <a:moveTo>
                  <a:pt x="0" y="0"/>
                </a:moveTo>
                <a:lnTo>
                  <a:pt x="4214813" y="0"/>
                </a:lnTo>
                <a:lnTo>
                  <a:pt x="4214813" y="717139"/>
                </a:lnTo>
                <a:cubicBezTo>
                  <a:pt x="4214813" y="1105110"/>
                  <a:pt x="3900301" y="1419622"/>
                  <a:pt x="3512330" y="1419622"/>
                </a:cubicBezTo>
                <a:lnTo>
                  <a:pt x="702483" y="1419622"/>
                </a:lnTo>
                <a:cubicBezTo>
                  <a:pt x="314512" y="1419622"/>
                  <a:pt x="0" y="1105110"/>
                  <a:pt x="0" y="717139"/>
                </a:cubicBez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4"/>
          <p:cNvSpPr txBox="1"/>
          <p:nvPr/>
        </p:nvSpPr>
        <p:spPr>
          <a:xfrm>
            <a:off x="6654800" y="1041400"/>
            <a:ext cx="1006475" cy="94456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4"/>
          <p:cNvSpPr/>
          <p:nvPr/>
        </p:nvSpPr>
        <p:spPr>
          <a:xfrm>
            <a:off x="5095875" y="1785937"/>
            <a:ext cx="4214812" cy="4265612"/>
          </a:xfrm>
          <a:prstGeom prst="roundRect">
            <a:avLst>
              <a:gd name="adj" fmla="val 16667"/>
            </a:avLst>
          </a:prstGeom>
          <a:blipFill rotWithShape="1">
            <a:blip r:embed="rId5">
              <a:alphaModFix/>
            </a:blip>
            <a:stretch>
              <a:fillRect/>
            </a:stretch>
          </a:blipFill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4"/>
          <p:cNvSpPr/>
          <p:nvPr/>
        </p:nvSpPr>
        <p:spPr>
          <a:xfrm>
            <a:off x="6964362" y="1196975"/>
            <a:ext cx="387350" cy="388937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4"/>
          <p:cNvSpPr/>
          <p:nvPr/>
        </p:nvSpPr>
        <p:spPr>
          <a:xfrm>
            <a:off x="5075237" y="4613275"/>
            <a:ext cx="4235450" cy="1419225"/>
          </a:xfrm>
          <a:custGeom>
            <a:avLst/>
            <a:gdLst/>
            <a:ahLst/>
            <a:cxnLst/>
            <a:rect l="l" t="t" r="r" b="b"/>
            <a:pathLst>
              <a:path w="4214813" h="1419622" extrusionOk="0">
                <a:moveTo>
                  <a:pt x="0" y="0"/>
                </a:moveTo>
                <a:lnTo>
                  <a:pt x="4214813" y="0"/>
                </a:lnTo>
                <a:lnTo>
                  <a:pt x="4214813" y="717139"/>
                </a:lnTo>
                <a:cubicBezTo>
                  <a:pt x="4214813" y="1105110"/>
                  <a:pt x="3900301" y="1419622"/>
                  <a:pt x="3512330" y="1419622"/>
                </a:cubicBezTo>
                <a:lnTo>
                  <a:pt x="702483" y="1419622"/>
                </a:lnTo>
                <a:cubicBezTo>
                  <a:pt x="314512" y="1419622"/>
                  <a:pt x="0" y="1105110"/>
                  <a:pt x="0" y="717139"/>
                </a:cubicBez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4"/>
          <p:cNvSpPr txBox="1"/>
          <p:nvPr/>
        </p:nvSpPr>
        <p:spPr>
          <a:xfrm>
            <a:off x="7126579" y="3289836"/>
            <a:ext cx="2081019" cy="264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600"/>
              <a:buFont typeface="Arial"/>
              <a:buNone/>
            </a:pPr>
            <a:r>
              <a:rPr lang="es-ES" sz="16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 sz="16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4"/>
          <p:cNvSpPr txBox="1"/>
          <p:nvPr/>
        </p:nvSpPr>
        <p:spPr>
          <a:xfrm>
            <a:off x="3032702" y="3289835"/>
            <a:ext cx="1443024" cy="264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600"/>
              <a:buFont typeface="Arial"/>
              <a:buNone/>
            </a:pPr>
            <a:r>
              <a:rPr lang="es-ES" sz="16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 sz="16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71537" y="2287587"/>
            <a:ext cx="2447925" cy="1362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4"/>
          <p:cNvSpPr txBox="1"/>
          <p:nvPr/>
        </p:nvSpPr>
        <p:spPr>
          <a:xfrm>
            <a:off x="1352550" y="2451100"/>
            <a:ext cx="144938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2800"/>
              <a:buFont typeface="Arial"/>
              <a:buNone/>
            </a:pPr>
            <a:r>
              <a:rPr lang="es-ES" sz="2400" b="0" i="0" u="none" dirty="0">
                <a:solidFill>
                  <a:srgbClr val="FF3399"/>
                </a:solidFill>
                <a:latin typeface="Arial"/>
                <a:ea typeface="Arial"/>
                <a:cs typeface="Arial"/>
                <a:sym typeface="Arial"/>
              </a:rPr>
              <a:t>Natasha</a:t>
            </a:r>
            <a:endParaRPr sz="1200" dirty="0"/>
          </a:p>
        </p:txBody>
      </p:sp>
      <p:sp>
        <p:nvSpPr>
          <p:cNvPr id="169" name="Google Shape;169;p4"/>
          <p:cNvSpPr txBox="1"/>
          <p:nvPr/>
        </p:nvSpPr>
        <p:spPr>
          <a:xfrm>
            <a:off x="1265237" y="2805112"/>
            <a:ext cx="1704975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-E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 fiesta</a:t>
            </a:r>
            <a:endParaRPr/>
          </a:p>
        </p:txBody>
      </p:sp>
      <p:pic>
        <p:nvPicPr>
          <p:cNvPr id="170" name="Google Shape;170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430837" y="2416175"/>
            <a:ext cx="2447925" cy="136207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4"/>
          <p:cNvSpPr txBox="1"/>
          <p:nvPr/>
        </p:nvSpPr>
        <p:spPr>
          <a:xfrm>
            <a:off x="5911850" y="2579687"/>
            <a:ext cx="144938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2800"/>
              <a:buFont typeface="Arial"/>
              <a:buNone/>
            </a:pPr>
            <a:r>
              <a:rPr lang="es-ES" sz="2400" b="0" i="0" u="none" dirty="0">
                <a:solidFill>
                  <a:srgbClr val="FF3399"/>
                </a:solidFill>
                <a:latin typeface="Arial"/>
                <a:ea typeface="Arial"/>
                <a:cs typeface="Arial"/>
                <a:sym typeface="Arial"/>
              </a:rPr>
              <a:t>Natasha</a:t>
            </a:r>
            <a:endParaRPr sz="1200" dirty="0"/>
          </a:p>
        </p:txBody>
      </p:sp>
      <p:sp>
        <p:nvSpPr>
          <p:cNvPr id="172" name="Google Shape;172;p4"/>
          <p:cNvSpPr txBox="1"/>
          <p:nvPr/>
        </p:nvSpPr>
        <p:spPr>
          <a:xfrm>
            <a:off x="5824537" y="2933700"/>
            <a:ext cx="1704975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-E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 fiesta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"/>
          <p:cNvSpPr txBox="1"/>
          <p:nvPr/>
        </p:nvSpPr>
        <p:spPr>
          <a:xfrm>
            <a:off x="2287587" y="1071562"/>
            <a:ext cx="1006475" cy="94456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5"/>
          <p:cNvSpPr/>
          <p:nvPr/>
        </p:nvSpPr>
        <p:spPr>
          <a:xfrm>
            <a:off x="2597150" y="1227137"/>
            <a:ext cx="387350" cy="388937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5"/>
          <p:cNvSpPr/>
          <p:nvPr/>
        </p:nvSpPr>
        <p:spPr>
          <a:xfrm>
            <a:off x="666750" y="1765300"/>
            <a:ext cx="4214812" cy="4235450"/>
          </a:xfrm>
          <a:prstGeom prst="roundRect">
            <a:avLst>
              <a:gd name="adj" fmla="val 16667"/>
            </a:avLst>
          </a:prstGeom>
          <a:blipFill rotWithShape="1">
            <a:blip r:embed="rId4">
              <a:alphaModFix/>
            </a:blip>
            <a:stretch>
              <a:fillRect/>
            </a:stretch>
          </a:blipFill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5"/>
          <p:cNvSpPr txBox="1"/>
          <p:nvPr/>
        </p:nvSpPr>
        <p:spPr>
          <a:xfrm>
            <a:off x="166687" y="500062"/>
            <a:ext cx="192881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ic Sans MS"/>
              <a:buNone/>
            </a:pPr>
            <a:r>
              <a:rPr lang="es-ES" sz="12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Cartel de Feliz Cumple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ic Sans MS"/>
              <a:buNone/>
            </a:pPr>
            <a:r>
              <a:rPr lang="es-ES" sz="12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Puedes poner cualquier frase que quieras</a:t>
            </a:r>
            <a:endParaRPr/>
          </a:p>
        </p:txBody>
      </p:sp>
      <p:sp>
        <p:nvSpPr>
          <p:cNvPr id="182" name="Google Shape;182;p5"/>
          <p:cNvSpPr/>
          <p:nvPr/>
        </p:nvSpPr>
        <p:spPr>
          <a:xfrm>
            <a:off x="666750" y="4613275"/>
            <a:ext cx="4214812" cy="1419225"/>
          </a:xfrm>
          <a:custGeom>
            <a:avLst/>
            <a:gdLst/>
            <a:ahLst/>
            <a:cxnLst/>
            <a:rect l="l" t="t" r="r" b="b"/>
            <a:pathLst>
              <a:path w="4214813" h="1419622" extrusionOk="0">
                <a:moveTo>
                  <a:pt x="0" y="0"/>
                </a:moveTo>
                <a:lnTo>
                  <a:pt x="4214813" y="0"/>
                </a:lnTo>
                <a:lnTo>
                  <a:pt x="4214813" y="717139"/>
                </a:lnTo>
                <a:cubicBezTo>
                  <a:pt x="4214813" y="1105110"/>
                  <a:pt x="3900301" y="1419622"/>
                  <a:pt x="3512330" y="1419622"/>
                </a:cubicBezTo>
                <a:lnTo>
                  <a:pt x="702483" y="1419622"/>
                </a:lnTo>
                <a:cubicBezTo>
                  <a:pt x="314512" y="1419622"/>
                  <a:pt x="0" y="1105110"/>
                  <a:pt x="0" y="717139"/>
                </a:cubicBez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5"/>
          <p:cNvSpPr txBox="1"/>
          <p:nvPr/>
        </p:nvSpPr>
        <p:spPr>
          <a:xfrm>
            <a:off x="6654800" y="1041400"/>
            <a:ext cx="1006475" cy="94456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5"/>
          <p:cNvSpPr/>
          <p:nvPr/>
        </p:nvSpPr>
        <p:spPr>
          <a:xfrm>
            <a:off x="5095875" y="1785937"/>
            <a:ext cx="4214812" cy="4265612"/>
          </a:xfrm>
          <a:prstGeom prst="roundRect">
            <a:avLst>
              <a:gd name="adj" fmla="val 16667"/>
            </a:avLst>
          </a:prstGeom>
          <a:blipFill rotWithShape="1">
            <a:blip r:embed="rId5">
              <a:alphaModFix/>
            </a:blip>
            <a:stretch>
              <a:fillRect/>
            </a:stretch>
          </a:blipFill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5"/>
          <p:cNvSpPr/>
          <p:nvPr/>
        </p:nvSpPr>
        <p:spPr>
          <a:xfrm>
            <a:off x="6964362" y="1196975"/>
            <a:ext cx="387350" cy="388937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5"/>
          <p:cNvSpPr/>
          <p:nvPr/>
        </p:nvSpPr>
        <p:spPr>
          <a:xfrm>
            <a:off x="5075237" y="4613275"/>
            <a:ext cx="4235450" cy="1419225"/>
          </a:xfrm>
          <a:custGeom>
            <a:avLst/>
            <a:gdLst/>
            <a:ahLst/>
            <a:cxnLst/>
            <a:rect l="l" t="t" r="r" b="b"/>
            <a:pathLst>
              <a:path w="4214813" h="1419622" extrusionOk="0">
                <a:moveTo>
                  <a:pt x="0" y="0"/>
                </a:moveTo>
                <a:lnTo>
                  <a:pt x="4214813" y="0"/>
                </a:lnTo>
                <a:lnTo>
                  <a:pt x="4214813" y="717139"/>
                </a:lnTo>
                <a:cubicBezTo>
                  <a:pt x="4214813" y="1105110"/>
                  <a:pt x="3900301" y="1419622"/>
                  <a:pt x="3512330" y="1419622"/>
                </a:cubicBezTo>
                <a:lnTo>
                  <a:pt x="702483" y="1419622"/>
                </a:lnTo>
                <a:cubicBezTo>
                  <a:pt x="314512" y="1419622"/>
                  <a:pt x="0" y="1105110"/>
                  <a:pt x="0" y="717139"/>
                </a:cubicBez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5"/>
          <p:cNvSpPr txBox="1"/>
          <p:nvPr/>
        </p:nvSpPr>
        <p:spPr>
          <a:xfrm>
            <a:off x="7960276" y="3404672"/>
            <a:ext cx="821058" cy="264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600"/>
              <a:buFont typeface="Arial"/>
              <a:buNone/>
            </a:pPr>
            <a:r>
              <a:rPr lang="es-ES" sz="16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endParaRPr sz="16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5"/>
          <p:cNvSpPr txBox="1"/>
          <p:nvPr/>
        </p:nvSpPr>
        <p:spPr>
          <a:xfrm>
            <a:off x="3021409" y="3225473"/>
            <a:ext cx="1545616" cy="264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600"/>
              <a:buFont typeface="Arial"/>
              <a:buNone/>
            </a:pPr>
            <a:r>
              <a:rPr lang="es-ES" sz="16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 sz="16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9" name="Google Shape;189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71537" y="2287587"/>
            <a:ext cx="2447925" cy="136207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5"/>
          <p:cNvSpPr txBox="1"/>
          <p:nvPr/>
        </p:nvSpPr>
        <p:spPr>
          <a:xfrm>
            <a:off x="1352550" y="2451100"/>
            <a:ext cx="144938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2800"/>
              <a:buFont typeface="Arial"/>
              <a:buNone/>
            </a:pPr>
            <a:r>
              <a:rPr lang="es-ES" sz="2400" b="0" i="0" u="none" dirty="0">
                <a:solidFill>
                  <a:srgbClr val="FF3399"/>
                </a:solidFill>
                <a:latin typeface="Arial"/>
                <a:ea typeface="Arial"/>
                <a:cs typeface="Arial"/>
                <a:sym typeface="Arial"/>
              </a:rPr>
              <a:t>Natasha</a:t>
            </a:r>
            <a:endParaRPr sz="1200" dirty="0"/>
          </a:p>
        </p:txBody>
      </p:sp>
      <p:sp>
        <p:nvSpPr>
          <p:cNvPr id="191" name="Google Shape;191;p5"/>
          <p:cNvSpPr txBox="1"/>
          <p:nvPr/>
        </p:nvSpPr>
        <p:spPr>
          <a:xfrm>
            <a:off x="1265237" y="2805112"/>
            <a:ext cx="1704975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-E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 fiesta</a:t>
            </a:r>
            <a:endParaRPr/>
          </a:p>
        </p:txBody>
      </p:sp>
      <p:pic>
        <p:nvPicPr>
          <p:cNvPr id="192" name="Google Shape;192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430837" y="2416175"/>
            <a:ext cx="2447925" cy="136207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5"/>
          <p:cNvSpPr txBox="1"/>
          <p:nvPr/>
        </p:nvSpPr>
        <p:spPr>
          <a:xfrm>
            <a:off x="5911850" y="2579687"/>
            <a:ext cx="144938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2800"/>
              <a:buFont typeface="Arial"/>
              <a:buNone/>
            </a:pPr>
            <a:r>
              <a:rPr lang="es-ES" sz="2400" b="0" i="0" u="none" dirty="0">
                <a:solidFill>
                  <a:srgbClr val="FF3399"/>
                </a:solidFill>
                <a:latin typeface="Arial"/>
                <a:ea typeface="Arial"/>
                <a:cs typeface="Arial"/>
                <a:sym typeface="Arial"/>
              </a:rPr>
              <a:t>Natasha</a:t>
            </a:r>
            <a:endParaRPr sz="1200" dirty="0"/>
          </a:p>
        </p:txBody>
      </p:sp>
      <p:sp>
        <p:nvSpPr>
          <p:cNvPr id="194" name="Google Shape;194;p5"/>
          <p:cNvSpPr txBox="1"/>
          <p:nvPr/>
        </p:nvSpPr>
        <p:spPr>
          <a:xfrm>
            <a:off x="5824537" y="2933700"/>
            <a:ext cx="1704975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-E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 fiesta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6"/>
          <p:cNvSpPr txBox="1"/>
          <p:nvPr/>
        </p:nvSpPr>
        <p:spPr>
          <a:xfrm>
            <a:off x="2287587" y="1071562"/>
            <a:ext cx="1006475" cy="94456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6"/>
          <p:cNvSpPr/>
          <p:nvPr/>
        </p:nvSpPr>
        <p:spPr>
          <a:xfrm>
            <a:off x="2597150" y="1227137"/>
            <a:ext cx="387350" cy="388937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6"/>
          <p:cNvSpPr/>
          <p:nvPr/>
        </p:nvSpPr>
        <p:spPr>
          <a:xfrm>
            <a:off x="666750" y="1765300"/>
            <a:ext cx="4214812" cy="4235450"/>
          </a:xfrm>
          <a:prstGeom prst="roundRect">
            <a:avLst>
              <a:gd name="adj" fmla="val 16667"/>
            </a:avLst>
          </a:prstGeom>
          <a:blipFill rotWithShape="1">
            <a:blip r:embed="rId4">
              <a:alphaModFix/>
            </a:blip>
            <a:stretch>
              <a:fillRect/>
            </a:stretch>
          </a:blipFill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6"/>
          <p:cNvSpPr txBox="1"/>
          <p:nvPr/>
        </p:nvSpPr>
        <p:spPr>
          <a:xfrm>
            <a:off x="166687" y="500062"/>
            <a:ext cx="192881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ic Sans MS"/>
              <a:buNone/>
            </a:pPr>
            <a:r>
              <a:rPr lang="es-ES" sz="12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Cartel de Feliz Cumple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ic Sans MS"/>
              <a:buNone/>
            </a:pPr>
            <a:r>
              <a:rPr lang="es-ES" sz="12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Puedes poner cualquier frase que quieras</a:t>
            </a:r>
            <a:endParaRPr/>
          </a:p>
        </p:txBody>
      </p:sp>
      <p:sp>
        <p:nvSpPr>
          <p:cNvPr id="204" name="Google Shape;204;p6"/>
          <p:cNvSpPr/>
          <p:nvPr/>
        </p:nvSpPr>
        <p:spPr>
          <a:xfrm>
            <a:off x="666750" y="4613275"/>
            <a:ext cx="4214812" cy="1419225"/>
          </a:xfrm>
          <a:custGeom>
            <a:avLst/>
            <a:gdLst/>
            <a:ahLst/>
            <a:cxnLst/>
            <a:rect l="l" t="t" r="r" b="b"/>
            <a:pathLst>
              <a:path w="4214813" h="1419622" extrusionOk="0">
                <a:moveTo>
                  <a:pt x="0" y="0"/>
                </a:moveTo>
                <a:lnTo>
                  <a:pt x="4214813" y="0"/>
                </a:lnTo>
                <a:lnTo>
                  <a:pt x="4214813" y="717139"/>
                </a:lnTo>
                <a:cubicBezTo>
                  <a:pt x="4214813" y="1105110"/>
                  <a:pt x="3900301" y="1419622"/>
                  <a:pt x="3512330" y="1419622"/>
                </a:cubicBezTo>
                <a:lnTo>
                  <a:pt x="702483" y="1419622"/>
                </a:lnTo>
                <a:cubicBezTo>
                  <a:pt x="314512" y="1419622"/>
                  <a:pt x="0" y="1105110"/>
                  <a:pt x="0" y="717139"/>
                </a:cubicBez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6"/>
          <p:cNvSpPr txBox="1"/>
          <p:nvPr/>
        </p:nvSpPr>
        <p:spPr>
          <a:xfrm>
            <a:off x="6654800" y="1041400"/>
            <a:ext cx="1006475" cy="94456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6"/>
          <p:cNvSpPr/>
          <p:nvPr/>
        </p:nvSpPr>
        <p:spPr>
          <a:xfrm>
            <a:off x="5095875" y="1785937"/>
            <a:ext cx="4214812" cy="4265612"/>
          </a:xfrm>
          <a:prstGeom prst="roundRect">
            <a:avLst>
              <a:gd name="adj" fmla="val 16667"/>
            </a:avLst>
          </a:prstGeom>
          <a:blipFill rotWithShape="1">
            <a:blip r:embed="rId5">
              <a:alphaModFix/>
            </a:blip>
            <a:stretch>
              <a:fillRect/>
            </a:stretch>
          </a:blipFill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6"/>
          <p:cNvSpPr/>
          <p:nvPr/>
        </p:nvSpPr>
        <p:spPr>
          <a:xfrm>
            <a:off x="6964362" y="1196975"/>
            <a:ext cx="387350" cy="388937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6"/>
          <p:cNvSpPr/>
          <p:nvPr/>
        </p:nvSpPr>
        <p:spPr>
          <a:xfrm>
            <a:off x="5075237" y="4613275"/>
            <a:ext cx="4235450" cy="1419225"/>
          </a:xfrm>
          <a:custGeom>
            <a:avLst/>
            <a:gdLst/>
            <a:ahLst/>
            <a:cxnLst/>
            <a:rect l="l" t="t" r="r" b="b"/>
            <a:pathLst>
              <a:path w="4214813" h="1419622" extrusionOk="0">
                <a:moveTo>
                  <a:pt x="0" y="0"/>
                </a:moveTo>
                <a:lnTo>
                  <a:pt x="4214813" y="0"/>
                </a:lnTo>
                <a:lnTo>
                  <a:pt x="4214813" y="717139"/>
                </a:lnTo>
                <a:cubicBezTo>
                  <a:pt x="4214813" y="1105110"/>
                  <a:pt x="3900301" y="1419622"/>
                  <a:pt x="3512330" y="1419622"/>
                </a:cubicBezTo>
                <a:lnTo>
                  <a:pt x="702483" y="1419622"/>
                </a:lnTo>
                <a:cubicBezTo>
                  <a:pt x="314512" y="1419622"/>
                  <a:pt x="0" y="1105110"/>
                  <a:pt x="0" y="717139"/>
                </a:cubicBez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6"/>
          <p:cNvSpPr txBox="1"/>
          <p:nvPr/>
        </p:nvSpPr>
        <p:spPr>
          <a:xfrm>
            <a:off x="7636469" y="3404672"/>
            <a:ext cx="1468672" cy="264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600"/>
              <a:buFont typeface="Arial"/>
              <a:buNone/>
            </a:pPr>
            <a:r>
              <a:rPr lang="es-ES" sz="16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sz="16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6"/>
          <p:cNvSpPr txBox="1"/>
          <p:nvPr/>
        </p:nvSpPr>
        <p:spPr>
          <a:xfrm>
            <a:off x="3092743" y="3225473"/>
            <a:ext cx="1402948" cy="264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600"/>
              <a:buFont typeface="Arial"/>
              <a:buNone/>
            </a:pPr>
            <a:r>
              <a:rPr lang="es-ES" sz="16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sz="16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" name="Google Shape;211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71537" y="2287587"/>
            <a:ext cx="2447925" cy="1362075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6"/>
          <p:cNvSpPr txBox="1"/>
          <p:nvPr/>
        </p:nvSpPr>
        <p:spPr>
          <a:xfrm>
            <a:off x="1352550" y="2451100"/>
            <a:ext cx="144938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2800"/>
              <a:buFont typeface="Arial"/>
              <a:buNone/>
            </a:pPr>
            <a:r>
              <a:rPr lang="es-ES" sz="2400" b="0" i="0" u="none" dirty="0">
                <a:solidFill>
                  <a:srgbClr val="FF3399"/>
                </a:solidFill>
                <a:latin typeface="Arial"/>
                <a:ea typeface="Arial"/>
                <a:cs typeface="Arial"/>
                <a:sym typeface="Arial"/>
              </a:rPr>
              <a:t>Natasha</a:t>
            </a:r>
            <a:endParaRPr sz="1200" dirty="0"/>
          </a:p>
        </p:txBody>
      </p:sp>
      <p:sp>
        <p:nvSpPr>
          <p:cNvPr id="213" name="Google Shape;213;p6"/>
          <p:cNvSpPr txBox="1"/>
          <p:nvPr/>
        </p:nvSpPr>
        <p:spPr>
          <a:xfrm>
            <a:off x="1265237" y="2805112"/>
            <a:ext cx="1704975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-E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 fiesta</a:t>
            </a:r>
            <a:endParaRPr/>
          </a:p>
        </p:txBody>
      </p:sp>
      <p:pic>
        <p:nvPicPr>
          <p:cNvPr id="214" name="Google Shape;214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430837" y="2416175"/>
            <a:ext cx="2447925" cy="136207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6"/>
          <p:cNvSpPr txBox="1"/>
          <p:nvPr/>
        </p:nvSpPr>
        <p:spPr>
          <a:xfrm>
            <a:off x="5911850" y="2579687"/>
            <a:ext cx="144938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2800"/>
              <a:buFont typeface="Arial"/>
              <a:buNone/>
            </a:pPr>
            <a:r>
              <a:rPr lang="es-ES" sz="2400" b="0" i="0" u="none" dirty="0">
                <a:solidFill>
                  <a:srgbClr val="FF3399"/>
                </a:solidFill>
                <a:latin typeface="Arial"/>
                <a:ea typeface="Arial"/>
                <a:cs typeface="Arial"/>
                <a:sym typeface="Arial"/>
              </a:rPr>
              <a:t>Natasha</a:t>
            </a:r>
            <a:endParaRPr sz="1200" dirty="0"/>
          </a:p>
        </p:txBody>
      </p:sp>
      <p:sp>
        <p:nvSpPr>
          <p:cNvPr id="216" name="Google Shape;216;p6"/>
          <p:cNvSpPr txBox="1"/>
          <p:nvPr/>
        </p:nvSpPr>
        <p:spPr>
          <a:xfrm>
            <a:off x="5824537" y="2933700"/>
            <a:ext cx="1704975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-E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 fiesta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7"/>
          <p:cNvSpPr txBox="1"/>
          <p:nvPr/>
        </p:nvSpPr>
        <p:spPr>
          <a:xfrm>
            <a:off x="2287587" y="1071562"/>
            <a:ext cx="1006475" cy="94456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7"/>
          <p:cNvSpPr/>
          <p:nvPr/>
        </p:nvSpPr>
        <p:spPr>
          <a:xfrm>
            <a:off x="2597150" y="1227137"/>
            <a:ext cx="387350" cy="388937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7"/>
          <p:cNvSpPr/>
          <p:nvPr/>
        </p:nvSpPr>
        <p:spPr>
          <a:xfrm>
            <a:off x="666750" y="1765300"/>
            <a:ext cx="4214812" cy="4235450"/>
          </a:xfrm>
          <a:prstGeom prst="roundRect">
            <a:avLst>
              <a:gd name="adj" fmla="val 16667"/>
            </a:avLst>
          </a:prstGeom>
          <a:blipFill rotWithShape="1">
            <a:blip r:embed="rId4">
              <a:alphaModFix/>
            </a:blip>
            <a:stretch>
              <a:fillRect/>
            </a:stretch>
          </a:blipFill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7"/>
          <p:cNvSpPr txBox="1"/>
          <p:nvPr/>
        </p:nvSpPr>
        <p:spPr>
          <a:xfrm>
            <a:off x="166687" y="500062"/>
            <a:ext cx="192881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ic Sans MS"/>
              <a:buNone/>
            </a:pPr>
            <a:r>
              <a:rPr lang="es-ES" sz="12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Cartel de Feliz Cumple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ic Sans MS"/>
              <a:buNone/>
            </a:pPr>
            <a:r>
              <a:rPr lang="es-ES" sz="12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Puedes poner cualquier frase que quieras</a:t>
            </a:r>
            <a:endParaRPr/>
          </a:p>
        </p:txBody>
      </p:sp>
      <p:sp>
        <p:nvSpPr>
          <p:cNvPr id="226" name="Google Shape;226;p7"/>
          <p:cNvSpPr/>
          <p:nvPr/>
        </p:nvSpPr>
        <p:spPr>
          <a:xfrm>
            <a:off x="666750" y="4613275"/>
            <a:ext cx="4214812" cy="1419225"/>
          </a:xfrm>
          <a:custGeom>
            <a:avLst/>
            <a:gdLst/>
            <a:ahLst/>
            <a:cxnLst/>
            <a:rect l="l" t="t" r="r" b="b"/>
            <a:pathLst>
              <a:path w="4214813" h="1419622" extrusionOk="0">
                <a:moveTo>
                  <a:pt x="0" y="0"/>
                </a:moveTo>
                <a:lnTo>
                  <a:pt x="4214813" y="0"/>
                </a:lnTo>
                <a:lnTo>
                  <a:pt x="4214813" y="717139"/>
                </a:lnTo>
                <a:cubicBezTo>
                  <a:pt x="4214813" y="1105110"/>
                  <a:pt x="3900301" y="1419622"/>
                  <a:pt x="3512330" y="1419622"/>
                </a:cubicBezTo>
                <a:lnTo>
                  <a:pt x="702483" y="1419622"/>
                </a:lnTo>
                <a:cubicBezTo>
                  <a:pt x="314512" y="1419622"/>
                  <a:pt x="0" y="1105110"/>
                  <a:pt x="0" y="717139"/>
                </a:cubicBez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7"/>
          <p:cNvSpPr txBox="1"/>
          <p:nvPr/>
        </p:nvSpPr>
        <p:spPr>
          <a:xfrm>
            <a:off x="6654800" y="1041400"/>
            <a:ext cx="1006475" cy="94456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7"/>
          <p:cNvSpPr/>
          <p:nvPr/>
        </p:nvSpPr>
        <p:spPr>
          <a:xfrm>
            <a:off x="5095875" y="1785937"/>
            <a:ext cx="4214812" cy="4265612"/>
          </a:xfrm>
          <a:prstGeom prst="roundRect">
            <a:avLst>
              <a:gd name="adj" fmla="val 16667"/>
            </a:avLst>
          </a:prstGeom>
          <a:blipFill rotWithShape="1">
            <a:blip r:embed="rId5">
              <a:alphaModFix/>
            </a:blip>
            <a:stretch>
              <a:fillRect/>
            </a:stretch>
          </a:blipFill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7"/>
          <p:cNvSpPr/>
          <p:nvPr/>
        </p:nvSpPr>
        <p:spPr>
          <a:xfrm>
            <a:off x="6964362" y="1196975"/>
            <a:ext cx="387350" cy="388937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7"/>
          <p:cNvSpPr/>
          <p:nvPr/>
        </p:nvSpPr>
        <p:spPr>
          <a:xfrm>
            <a:off x="5075237" y="4613275"/>
            <a:ext cx="4235450" cy="1419225"/>
          </a:xfrm>
          <a:custGeom>
            <a:avLst/>
            <a:gdLst/>
            <a:ahLst/>
            <a:cxnLst/>
            <a:rect l="l" t="t" r="r" b="b"/>
            <a:pathLst>
              <a:path w="4214813" h="1419622" extrusionOk="0">
                <a:moveTo>
                  <a:pt x="0" y="0"/>
                </a:moveTo>
                <a:lnTo>
                  <a:pt x="4214813" y="0"/>
                </a:lnTo>
                <a:lnTo>
                  <a:pt x="4214813" y="717139"/>
                </a:lnTo>
                <a:cubicBezTo>
                  <a:pt x="4214813" y="1105110"/>
                  <a:pt x="3900301" y="1419622"/>
                  <a:pt x="3512330" y="1419622"/>
                </a:cubicBezTo>
                <a:lnTo>
                  <a:pt x="702483" y="1419622"/>
                </a:lnTo>
                <a:cubicBezTo>
                  <a:pt x="314512" y="1419622"/>
                  <a:pt x="0" y="1105110"/>
                  <a:pt x="0" y="717139"/>
                </a:cubicBez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7"/>
          <p:cNvSpPr txBox="1"/>
          <p:nvPr/>
        </p:nvSpPr>
        <p:spPr>
          <a:xfrm>
            <a:off x="7622042" y="3404672"/>
            <a:ext cx="1497526" cy="264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600"/>
              <a:buFont typeface="Arial"/>
              <a:buNone/>
            </a:pPr>
            <a:r>
              <a:rPr lang="es-ES" sz="16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 sz="16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7"/>
          <p:cNvSpPr txBox="1"/>
          <p:nvPr/>
        </p:nvSpPr>
        <p:spPr>
          <a:xfrm>
            <a:off x="3072705" y="3225473"/>
            <a:ext cx="1443024" cy="264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600"/>
              <a:buFont typeface="Arial"/>
              <a:buNone/>
            </a:pPr>
            <a:r>
              <a:rPr lang="es-ES" sz="16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/>
          </a:p>
        </p:txBody>
      </p:sp>
      <p:pic>
        <p:nvPicPr>
          <p:cNvPr id="233" name="Google Shape;233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71537" y="2287587"/>
            <a:ext cx="2447925" cy="136207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7"/>
          <p:cNvSpPr txBox="1"/>
          <p:nvPr/>
        </p:nvSpPr>
        <p:spPr>
          <a:xfrm>
            <a:off x="1352550" y="2451100"/>
            <a:ext cx="144938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2800"/>
              <a:buFont typeface="Arial"/>
              <a:buNone/>
            </a:pPr>
            <a:r>
              <a:rPr lang="es-ES" sz="2400" b="0" i="0" u="none" dirty="0">
                <a:solidFill>
                  <a:srgbClr val="FF3399"/>
                </a:solidFill>
                <a:latin typeface="Arial"/>
                <a:ea typeface="Arial"/>
                <a:cs typeface="Arial"/>
                <a:sym typeface="Arial"/>
              </a:rPr>
              <a:t>Natasha</a:t>
            </a:r>
            <a:endParaRPr sz="1200" dirty="0"/>
          </a:p>
        </p:txBody>
      </p:sp>
      <p:sp>
        <p:nvSpPr>
          <p:cNvPr id="235" name="Google Shape;235;p7"/>
          <p:cNvSpPr txBox="1"/>
          <p:nvPr/>
        </p:nvSpPr>
        <p:spPr>
          <a:xfrm>
            <a:off x="1265237" y="2805112"/>
            <a:ext cx="1704975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-E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 fiesta</a:t>
            </a:r>
            <a:endParaRPr/>
          </a:p>
        </p:txBody>
      </p:sp>
      <p:pic>
        <p:nvPicPr>
          <p:cNvPr id="236" name="Google Shape;236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430837" y="2416175"/>
            <a:ext cx="2447925" cy="1362075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7"/>
          <p:cNvSpPr txBox="1"/>
          <p:nvPr/>
        </p:nvSpPr>
        <p:spPr>
          <a:xfrm>
            <a:off x="5911850" y="2579687"/>
            <a:ext cx="144938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2800"/>
              <a:buFont typeface="Arial"/>
              <a:buNone/>
            </a:pPr>
            <a:r>
              <a:rPr lang="es-ES" sz="2400" b="0" i="0" u="none" dirty="0">
                <a:solidFill>
                  <a:srgbClr val="FF3399"/>
                </a:solidFill>
                <a:latin typeface="Arial"/>
                <a:ea typeface="Arial"/>
                <a:cs typeface="Arial"/>
                <a:sym typeface="Arial"/>
              </a:rPr>
              <a:t>Natasha</a:t>
            </a:r>
            <a:endParaRPr sz="1200" dirty="0"/>
          </a:p>
        </p:txBody>
      </p:sp>
      <p:sp>
        <p:nvSpPr>
          <p:cNvPr id="238" name="Google Shape;238;p7"/>
          <p:cNvSpPr txBox="1"/>
          <p:nvPr/>
        </p:nvSpPr>
        <p:spPr>
          <a:xfrm>
            <a:off x="5824537" y="2933700"/>
            <a:ext cx="1704975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-E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 fiesta</a:t>
            </a:r>
            <a:endParaRPr/>
          </a:p>
        </p:txBody>
      </p:sp>
      <p:sp>
        <p:nvSpPr>
          <p:cNvPr id="239" name="Google Shape;239;p7"/>
          <p:cNvSpPr txBox="1"/>
          <p:nvPr/>
        </p:nvSpPr>
        <p:spPr>
          <a:xfrm>
            <a:off x="3240087" y="3762375"/>
            <a:ext cx="793750" cy="29845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8"/>
          <p:cNvSpPr txBox="1"/>
          <p:nvPr/>
        </p:nvSpPr>
        <p:spPr>
          <a:xfrm>
            <a:off x="2287587" y="1071562"/>
            <a:ext cx="1006475" cy="94456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8"/>
          <p:cNvSpPr/>
          <p:nvPr/>
        </p:nvSpPr>
        <p:spPr>
          <a:xfrm>
            <a:off x="2597150" y="1227137"/>
            <a:ext cx="387350" cy="388937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8"/>
          <p:cNvSpPr/>
          <p:nvPr/>
        </p:nvSpPr>
        <p:spPr>
          <a:xfrm>
            <a:off x="666750" y="1765300"/>
            <a:ext cx="4214812" cy="4235450"/>
          </a:xfrm>
          <a:prstGeom prst="roundRect">
            <a:avLst>
              <a:gd name="adj" fmla="val 16667"/>
            </a:avLst>
          </a:prstGeom>
          <a:blipFill rotWithShape="1">
            <a:blip r:embed="rId4">
              <a:alphaModFix/>
            </a:blip>
            <a:stretch>
              <a:fillRect/>
            </a:stretch>
          </a:blipFill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8"/>
          <p:cNvSpPr txBox="1"/>
          <p:nvPr/>
        </p:nvSpPr>
        <p:spPr>
          <a:xfrm>
            <a:off x="166687" y="500062"/>
            <a:ext cx="192881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ic Sans MS"/>
              <a:buNone/>
            </a:pPr>
            <a:r>
              <a:rPr lang="es-ES" sz="12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Cartel de Feliz Cumple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ic Sans MS"/>
              <a:buNone/>
            </a:pPr>
            <a:r>
              <a:rPr lang="es-ES" sz="12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Puedes poner cualquier frase que quieras</a:t>
            </a:r>
            <a:endParaRPr/>
          </a:p>
        </p:txBody>
      </p:sp>
      <p:sp>
        <p:nvSpPr>
          <p:cNvPr id="249" name="Google Shape;249;p8"/>
          <p:cNvSpPr/>
          <p:nvPr/>
        </p:nvSpPr>
        <p:spPr>
          <a:xfrm>
            <a:off x="666750" y="4613275"/>
            <a:ext cx="4214812" cy="1419225"/>
          </a:xfrm>
          <a:custGeom>
            <a:avLst/>
            <a:gdLst/>
            <a:ahLst/>
            <a:cxnLst/>
            <a:rect l="l" t="t" r="r" b="b"/>
            <a:pathLst>
              <a:path w="4214813" h="1419622" extrusionOk="0">
                <a:moveTo>
                  <a:pt x="0" y="0"/>
                </a:moveTo>
                <a:lnTo>
                  <a:pt x="4214813" y="0"/>
                </a:lnTo>
                <a:lnTo>
                  <a:pt x="4214813" y="717139"/>
                </a:lnTo>
                <a:cubicBezTo>
                  <a:pt x="4214813" y="1105110"/>
                  <a:pt x="3900301" y="1419622"/>
                  <a:pt x="3512330" y="1419622"/>
                </a:cubicBezTo>
                <a:lnTo>
                  <a:pt x="702483" y="1419622"/>
                </a:lnTo>
                <a:cubicBezTo>
                  <a:pt x="314512" y="1419622"/>
                  <a:pt x="0" y="1105110"/>
                  <a:pt x="0" y="717139"/>
                </a:cubicBez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8"/>
          <p:cNvSpPr txBox="1"/>
          <p:nvPr/>
        </p:nvSpPr>
        <p:spPr>
          <a:xfrm>
            <a:off x="6654800" y="1041400"/>
            <a:ext cx="1006475" cy="94456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8"/>
          <p:cNvSpPr/>
          <p:nvPr/>
        </p:nvSpPr>
        <p:spPr>
          <a:xfrm>
            <a:off x="5095875" y="1785937"/>
            <a:ext cx="4214812" cy="4265612"/>
          </a:xfrm>
          <a:prstGeom prst="roundRect">
            <a:avLst>
              <a:gd name="adj" fmla="val 16667"/>
            </a:avLst>
          </a:prstGeom>
          <a:blipFill rotWithShape="1">
            <a:blip r:embed="rId5">
              <a:alphaModFix/>
            </a:blip>
            <a:stretch>
              <a:fillRect/>
            </a:stretch>
          </a:blipFill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8"/>
          <p:cNvSpPr/>
          <p:nvPr/>
        </p:nvSpPr>
        <p:spPr>
          <a:xfrm>
            <a:off x="6964362" y="1196975"/>
            <a:ext cx="387350" cy="388937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8"/>
          <p:cNvSpPr/>
          <p:nvPr/>
        </p:nvSpPr>
        <p:spPr>
          <a:xfrm>
            <a:off x="5075237" y="4613275"/>
            <a:ext cx="4235450" cy="1419225"/>
          </a:xfrm>
          <a:custGeom>
            <a:avLst/>
            <a:gdLst/>
            <a:ahLst/>
            <a:cxnLst/>
            <a:rect l="l" t="t" r="r" b="b"/>
            <a:pathLst>
              <a:path w="4214813" h="1419622" extrusionOk="0">
                <a:moveTo>
                  <a:pt x="0" y="0"/>
                </a:moveTo>
                <a:lnTo>
                  <a:pt x="4214813" y="0"/>
                </a:lnTo>
                <a:lnTo>
                  <a:pt x="4214813" y="717139"/>
                </a:lnTo>
                <a:cubicBezTo>
                  <a:pt x="4214813" y="1105110"/>
                  <a:pt x="3900301" y="1419622"/>
                  <a:pt x="3512330" y="1419622"/>
                </a:cubicBezTo>
                <a:lnTo>
                  <a:pt x="702483" y="1419622"/>
                </a:lnTo>
                <a:cubicBezTo>
                  <a:pt x="314512" y="1419622"/>
                  <a:pt x="0" y="1105110"/>
                  <a:pt x="0" y="717139"/>
                </a:cubicBez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8"/>
          <p:cNvSpPr txBox="1"/>
          <p:nvPr/>
        </p:nvSpPr>
        <p:spPr>
          <a:xfrm>
            <a:off x="7337672" y="3354062"/>
            <a:ext cx="1832553" cy="264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600"/>
              <a:buFont typeface="Arial"/>
              <a:buNone/>
            </a:pPr>
            <a:r>
              <a:rPr lang="es-ES" sz="16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sz="16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8"/>
          <p:cNvSpPr txBox="1"/>
          <p:nvPr/>
        </p:nvSpPr>
        <p:spPr>
          <a:xfrm>
            <a:off x="3227395" y="3225473"/>
            <a:ext cx="1133644" cy="264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600"/>
              <a:buFont typeface="Arial"/>
              <a:buNone/>
            </a:pPr>
            <a:r>
              <a:rPr lang="es-ES" sz="16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sz="16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Google Shape;256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71537" y="2287587"/>
            <a:ext cx="2447925" cy="1362075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8"/>
          <p:cNvSpPr txBox="1"/>
          <p:nvPr/>
        </p:nvSpPr>
        <p:spPr>
          <a:xfrm>
            <a:off x="1352550" y="2451100"/>
            <a:ext cx="144938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2800"/>
              <a:buFont typeface="Arial"/>
              <a:buNone/>
            </a:pPr>
            <a:r>
              <a:rPr lang="es-ES" sz="2400" b="0" i="0" u="none" dirty="0">
                <a:solidFill>
                  <a:srgbClr val="FF3399"/>
                </a:solidFill>
                <a:latin typeface="Arial"/>
                <a:ea typeface="Arial"/>
                <a:cs typeface="Arial"/>
                <a:sym typeface="Arial"/>
              </a:rPr>
              <a:t>Natasha</a:t>
            </a:r>
            <a:endParaRPr sz="1200" dirty="0"/>
          </a:p>
        </p:txBody>
      </p:sp>
      <p:sp>
        <p:nvSpPr>
          <p:cNvPr id="258" name="Google Shape;258;p8"/>
          <p:cNvSpPr txBox="1"/>
          <p:nvPr/>
        </p:nvSpPr>
        <p:spPr>
          <a:xfrm>
            <a:off x="1265237" y="2805112"/>
            <a:ext cx="1704975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-E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 fiesta</a:t>
            </a:r>
            <a:endParaRPr/>
          </a:p>
        </p:txBody>
      </p:sp>
      <p:pic>
        <p:nvPicPr>
          <p:cNvPr id="259" name="Google Shape;259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430837" y="2416175"/>
            <a:ext cx="2447925" cy="1362075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8"/>
          <p:cNvSpPr txBox="1"/>
          <p:nvPr/>
        </p:nvSpPr>
        <p:spPr>
          <a:xfrm>
            <a:off x="5911850" y="2579687"/>
            <a:ext cx="144938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2800"/>
              <a:buFont typeface="Arial"/>
              <a:buNone/>
            </a:pPr>
            <a:r>
              <a:rPr lang="es-ES" sz="2400" b="0" i="0" u="none" dirty="0">
                <a:solidFill>
                  <a:srgbClr val="FF3399"/>
                </a:solidFill>
                <a:sym typeface="Arial"/>
              </a:rPr>
              <a:t>Natasha</a:t>
            </a:r>
            <a:endParaRPr sz="2400" dirty="0"/>
          </a:p>
        </p:txBody>
      </p:sp>
      <p:sp>
        <p:nvSpPr>
          <p:cNvPr id="261" name="Google Shape;261;p8"/>
          <p:cNvSpPr txBox="1"/>
          <p:nvPr/>
        </p:nvSpPr>
        <p:spPr>
          <a:xfrm>
            <a:off x="5824537" y="2933700"/>
            <a:ext cx="1704975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-E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 fiesta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108;p2"/>
          <p:cNvGrpSpPr/>
          <p:nvPr/>
        </p:nvGrpSpPr>
        <p:grpSpPr>
          <a:xfrm>
            <a:off x="666750" y="1071563"/>
            <a:ext cx="4214813" cy="4929187"/>
            <a:chOff x="666750" y="1071563"/>
            <a:chExt cx="4214813" cy="4929187"/>
          </a:xfrm>
        </p:grpSpPr>
        <p:sp>
          <p:nvSpPr>
            <p:cNvPr id="109" name="Google Shape;109;p2"/>
            <p:cNvSpPr/>
            <p:nvPr/>
          </p:nvSpPr>
          <p:spPr>
            <a:xfrm>
              <a:off x="2287588" y="1071563"/>
              <a:ext cx="1006475" cy="944562"/>
            </a:xfrm>
            <a:prstGeom prst="rect">
              <a:avLst/>
            </a:prstGeom>
            <a:solidFill>
              <a:srgbClr val="FF0066"/>
            </a:solidFill>
            <a:ln w="111125" cap="flat" cmpd="sng">
              <a:solidFill>
                <a:srgbClr val="FF00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 flipH="1">
              <a:off x="666750" y="1765300"/>
              <a:ext cx="4214813" cy="4235450"/>
            </a:xfrm>
            <a:prstGeom prst="roundRect">
              <a:avLst>
                <a:gd name="adj" fmla="val 16667"/>
              </a:avLst>
            </a:prstGeom>
            <a:blipFill rotWithShape="1">
              <a:blip r:embed="rId3">
                <a:alphaModFix/>
              </a:blip>
              <a:tile tx="0" ty="0" sx="100000" sy="100000" flip="none" algn="tl"/>
            </a:blipFill>
            <a:ln w="111125" cap="flat" cmpd="sng">
              <a:solidFill>
                <a:srgbClr val="FF00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2597150" y="1227138"/>
              <a:ext cx="387350" cy="388937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2" name="Google Shape;112;p2" descr="Frame 2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04528" y="2636912"/>
              <a:ext cx="4176464" cy="26338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3" name="Google Shape;113;p2"/>
            <p:cNvSpPr txBox="1"/>
            <p:nvPr/>
          </p:nvSpPr>
          <p:spPr>
            <a:xfrm>
              <a:off x="1784648" y="2996952"/>
              <a:ext cx="1670538" cy="22159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3800" b="0" i="0" u="none" strike="noStrike" cap="none">
                  <a:solidFill>
                    <a:srgbClr val="FF6699"/>
                  </a:solidFill>
                  <a:latin typeface="Arial"/>
                  <a:ea typeface="Arial"/>
                  <a:cs typeface="Arial"/>
                  <a:sym typeface="Arial"/>
                </a:rPr>
                <a:t>L</a:t>
              </a:r>
              <a:endParaRPr/>
            </a:p>
          </p:txBody>
        </p:sp>
      </p:grpSp>
      <p:grpSp>
        <p:nvGrpSpPr>
          <p:cNvPr id="114" name="Google Shape;114;p2"/>
          <p:cNvGrpSpPr/>
          <p:nvPr/>
        </p:nvGrpSpPr>
        <p:grpSpPr>
          <a:xfrm>
            <a:off x="5097463" y="1092200"/>
            <a:ext cx="4214812" cy="4929188"/>
            <a:chOff x="5097016" y="1092101"/>
            <a:chExt cx="4214813" cy="4929187"/>
          </a:xfrm>
        </p:grpSpPr>
        <p:sp>
          <p:nvSpPr>
            <p:cNvPr id="115" name="Google Shape;115;p2"/>
            <p:cNvSpPr/>
            <p:nvPr/>
          </p:nvSpPr>
          <p:spPr>
            <a:xfrm>
              <a:off x="6717853" y="1092101"/>
              <a:ext cx="1006475" cy="944563"/>
            </a:xfrm>
            <a:prstGeom prst="rect">
              <a:avLst/>
            </a:prstGeom>
            <a:solidFill>
              <a:srgbClr val="FF0066"/>
            </a:solidFill>
            <a:ln w="111125" cap="flat" cmpd="sng">
              <a:solidFill>
                <a:srgbClr val="FF00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 flipH="1">
              <a:off x="5097016" y="1785838"/>
              <a:ext cx="4214813" cy="4235450"/>
            </a:xfrm>
            <a:prstGeom prst="roundRect">
              <a:avLst>
                <a:gd name="adj" fmla="val 16667"/>
              </a:avLst>
            </a:prstGeom>
            <a:blipFill rotWithShape="1">
              <a:blip r:embed="rId5">
                <a:alphaModFix/>
              </a:blip>
              <a:tile tx="-57150" ty="0" sx="100000" sy="100000" flip="xy" algn="tl"/>
            </a:blipFill>
            <a:ln w="111125" cap="flat" cmpd="sng">
              <a:solidFill>
                <a:srgbClr val="FF00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7027416" y="1247676"/>
              <a:ext cx="387350" cy="388938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8" name="Google Shape;118;p2" descr="Frame 2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134794" y="2657450"/>
              <a:ext cx="4176464" cy="26338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9" name="Google Shape;119;p2"/>
            <p:cNvSpPr txBox="1"/>
            <p:nvPr/>
          </p:nvSpPr>
          <p:spPr>
            <a:xfrm>
              <a:off x="6177136" y="3013209"/>
              <a:ext cx="1670538" cy="22159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3800" b="0" i="0" u="none" strike="noStrike" cap="none">
                  <a:solidFill>
                    <a:srgbClr val="FF6699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3"/>
          <p:cNvGrpSpPr/>
          <p:nvPr/>
        </p:nvGrpSpPr>
        <p:grpSpPr>
          <a:xfrm>
            <a:off x="666750" y="1071563"/>
            <a:ext cx="4214813" cy="4929187"/>
            <a:chOff x="666750" y="1071563"/>
            <a:chExt cx="4214813" cy="4929187"/>
          </a:xfrm>
        </p:grpSpPr>
        <p:sp>
          <p:nvSpPr>
            <p:cNvPr id="126" name="Google Shape;126;p3"/>
            <p:cNvSpPr/>
            <p:nvPr/>
          </p:nvSpPr>
          <p:spPr>
            <a:xfrm>
              <a:off x="2287588" y="1071563"/>
              <a:ext cx="1006475" cy="944562"/>
            </a:xfrm>
            <a:prstGeom prst="rect">
              <a:avLst/>
            </a:prstGeom>
            <a:solidFill>
              <a:srgbClr val="FF0066"/>
            </a:solidFill>
            <a:ln w="111125" cap="flat" cmpd="sng">
              <a:solidFill>
                <a:srgbClr val="FF00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 flipH="1">
              <a:off x="666750" y="1765300"/>
              <a:ext cx="4214813" cy="4235450"/>
            </a:xfrm>
            <a:prstGeom prst="roundRect">
              <a:avLst>
                <a:gd name="adj" fmla="val 16667"/>
              </a:avLst>
            </a:prstGeom>
            <a:blipFill rotWithShape="1">
              <a:blip r:embed="rId3">
                <a:alphaModFix/>
              </a:blip>
              <a:tile tx="0" ty="0" sx="100000" sy="100000" flip="none" algn="tl"/>
            </a:blipFill>
            <a:ln w="111125" cap="flat" cmpd="sng">
              <a:solidFill>
                <a:srgbClr val="FF00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2597150" y="1227138"/>
              <a:ext cx="387350" cy="388937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9" name="Google Shape;129;p3" descr="Frame 2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04528" y="2636912"/>
              <a:ext cx="4176464" cy="26338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0" name="Google Shape;130;p3"/>
            <p:cNvSpPr txBox="1"/>
            <p:nvPr/>
          </p:nvSpPr>
          <p:spPr>
            <a:xfrm>
              <a:off x="1784648" y="2996952"/>
              <a:ext cx="1670538" cy="22159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3800" b="0" i="0" u="none" strike="noStrike" cap="none">
                  <a:solidFill>
                    <a:srgbClr val="FF6699"/>
                  </a:solidFill>
                  <a:latin typeface="Arial"/>
                  <a:ea typeface="Arial"/>
                  <a:cs typeface="Arial"/>
                  <a:sym typeface="Arial"/>
                </a:rPr>
                <a:t>Z</a:t>
              </a:r>
              <a:endParaRPr/>
            </a:p>
          </p:txBody>
        </p:sp>
      </p:grpSp>
      <p:grpSp>
        <p:nvGrpSpPr>
          <p:cNvPr id="131" name="Google Shape;131;p3"/>
          <p:cNvGrpSpPr/>
          <p:nvPr/>
        </p:nvGrpSpPr>
        <p:grpSpPr>
          <a:xfrm>
            <a:off x="5097463" y="1092200"/>
            <a:ext cx="4214812" cy="4929188"/>
            <a:chOff x="5097016" y="1092101"/>
            <a:chExt cx="4214813" cy="4929187"/>
          </a:xfrm>
        </p:grpSpPr>
        <p:sp>
          <p:nvSpPr>
            <p:cNvPr id="132" name="Google Shape;132;p3"/>
            <p:cNvSpPr/>
            <p:nvPr/>
          </p:nvSpPr>
          <p:spPr>
            <a:xfrm>
              <a:off x="6717853" y="1092101"/>
              <a:ext cx="1006475" cy="944563"/>
            </a:xfrm>
            <a:prstGeom prst="rect">
              <a:avLst/>
            </a:prstGeom>
            <a:solidFill>
              <a:srgbClr val="FF0066"/>
            </a:solidFill>
            <a:ln w="111125" cap="flat" cmpd="sng">
              <a:solidFill>
                <a:srgbClr val="FF00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3"/>
            <p:cNvSpPr/>
            <p:nvPr/>
          </p:nvSpPr>
          <p:spPr>
            <a:xfrm flipH="1">
              <a:off x="5097016" y="1785838"/>
              <a:ext cx="4214813" cy="4235450"/>
            </a:xfrm>
            <a:prstGeom prst="roundRect">
              <a:avLst>
                <a:gd name="adj" fmla="val 16667"/>
              </a:avLst>
            </a:prstGeom>
            <a:blipFill rotWithShape="1">
              <a:blip r:embed="rId5">
                <a:alphaModFix/>
              </a:blip>
              <a:tile tx="-57150" ty="0" sx="100000" sy="100000" flip="xy" algn="tl"/>
            </a:blipFill>
            <a:ln w="111125" cap="flat" cmpd="sng">
              <a:solidFill>
                <a:srgbClr val="FF00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7027416" y="1247676"/>
              <a:ext cx="387350" cy="388938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5" name="Google Shape;135;p3" descr="Frame 2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134794" y="2657450"/>
              <a:ext cx="4176464" cy="26338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6" name="Google Shape;136;p3"/>
            <p:cNvSpPr txBox="1"/>
            <p:nvPr/>
          </p:nvSpPr>
          <p:spPr>
            <a:xfrm>
              <a:off x="6177136" y="2941201"/>
              <a:ext cx="1670538" cy="22159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3800" b="0" i="0" u="none" strike="noStrike" cap="none">
                  <a:solidFill>
                    <a:srgbClr val="FF6699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4"/>
          <p:cNvGrpSpPr/>
          <p:nvPr/>
        </p:nvGrpSpPr>
        <p:grpSpPr>
          <a:xfrm>
            <a:off x="666750" y="1071563"/>
            <a:ext cx="4214813" cy="4929187"/>
            <a:chOff x="666750" y="1071563"/>
            <a:chExt cx="4214813" cy="4929187"/>
          </a:xfrm>
        </p:grpSpPr>
        <p:sp>
          <p:nvSpPr>
            <p:cNvPr id="143" name="Google Shape;143;p4"/>
            <p:cNvSpPr/>
            <p:nvPr/>
          </p:nvSpPr>
          <p:spPr>
            <a:xfrm>
              <a:off x="2287588" y="1071563"/>
              <a:ext cx="1006475" cy="944562"/>
            </a:xfrm>
            <a:prstGeom prst="rect">
              <a:avLst/>
            </a:prstGeom>
            <a:solidFill>
              <a:srgbClr val="FF0066"/>
            </a:solidFill>
            <a:ln w="111125" cap="flat" cmpd="sng">
              <a:solidFill>
                <a:srgbClr val="FF00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4"/>
            <p:cNvSpPr/>
            <p:nvPr/>
          </p:nvSpPr>
          <p:spPr>
            <a:xfrm flipH="1">
              <a:off x="666750" y="1765300"/>
              <a:ext cx="4214813" cy="4235450"/>
            </a:xfrm>
            <a:prstGeom prst="roundRect">
              <a:avLst>
                <a:gd name="adj" fmla="val 16667"/>
              </a:avLst>
            </a:prstGeom>
            <a:blipFill rotWithShape="1">
              <a:blip r:embed="rId3">
                <a:alphaModFix/>
              </a:blip>
              <a:tile tx="0" ty="0" sx="100000" sy="100000" flip="none" algn="tl"/>
            </a:blipFill>
            <a:ln w="111125" cap="flat" cmpd="sng">
              <a:solidFill>
                <a:srgbClr val="FF00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2597150" y="1227138"/>
              <a:ext cx="387350" cy="388937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46" name="Google Shape;146;p4" descr="Frame 2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04528" y="2636912"/>
              <a:ext cx="4176464" cy="26338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7" name="Google Shape;147;p4"/>
            <p:cNvSpPr txBox="1"/>
            <p:nvPr/>
          </p:nvSpPr>
          <p:spPr>
            <a:xfrm>
              <a:off x="1712640" y="2996952"/>
              <a:ext cx="1670538" cy="22159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3800" b="0" i="0" u="none" strike="noStrike" cap="none">
                  <a:solidFill>
                    <a:srgbClr val="FF6699"/>
                  </a:solidFill>
                  <a:latin typeface="Arial"/>
                  <a:ea typeface="Arial"/>
                  <a:cs typeface="Arial"/>
                  <a:sym typeface="Arial"/>
                </a:rPr>
                <a:t>U</a:t>
              </a:r>
              <a:endParaRPr/>
            </a:p>
          </p:txBody>
        </p:sp>
      </p:grpSp>
      <p:grpSp>
        <p:nvGrpSpPr>
          <p:cNvPr id="148" name="Google Shape;148;p4"/>
          <p:cNvGrpSpPr/>
          <p:nvPr/>
        </p:nvGrpSpPr>
        <p:grpSpPr>
          <a:xfrm>
            <a:off x="5097463" y="1092200"/>
            <a:ext cx="4214812" cy="4929188"/>
            <a:chOff x="5097016" y="1092101"/>
            <a:chExt cx="4214813" cy="4929187"/>
          </a:xfrm>
        </p:grpSpPr>
        <p:sp>
          <p:nvSpPr>
            <p:cNvPr id="149" name="Google Shape;149;p4"/>
            <p:cNvSpPr/>
            <p:nvPr/>
          </p:nvSpPr>
          <p:spPr>
            <a:xfrm>
              <a:off x="6717853" y="1092101"/>
              <a:ext cx="1006475" cy="944563"/>
            </a:xfrm>
            <a:prstGeom prst="rect">
              <a:avLst/>
            </a:prstGeom>
            <a:solidFill>
              <a:srgbClr val="FF0066"/>
            </a:solidFill>
            <a:ln w="111125" cap="flat" cmpd="sng">
              <a:solidFill>
                <a:srgbClr val="FF00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4"/>
            <p:cNvSpPr/>
            <p:nvPr/>
          </p:nvSpPr>
          <p:spPr>
            <a:xfrm flipH="1">
              <a:off x="5097016" y="1785838"/>
              <a:ext cx="4214813" cy="4235450"/>
            </a:xfrm>
            <a:prstGeom prst="roundRect">
              <a:avLst>
                <a:gd name="adj" fmla="val 16667"/>
              </a:avLst>
            </a:prstGeom>
            <a:blipFill rotWithShape="1">
              <a:blip r:embed="rId5">
                <a:alphaModFix/>
              </a:blip>
              <a:tile tx="-57150" ty="0" sx="100000" sy="100000" flip="xy" algn="tl"/>
            </a:blipFill>
            <a:ln w="111125" cap="flat" cmpd="sng">
              <a:solidFill>
                <a:srgbClr val="FF00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7027416" y="1247676"/>
              <a:ext cx="387350" cy="388938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52" name="Google Shape;152;p4" descr="Frame 2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134794" y="2657450"/>
              <a:ext cx="4176464" cy="26338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3" name="Google Shape;153;p4"/>
            <p:cNvSpPr txBox="1"/>
            <p:nvPr/>
          </p:nvSpPr>
          <p:spPr>
            <a:xfrm>
              <a:off x="6177136" y="3013209"/>
              <a:ext cx="1670538" cy="22159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3800" b="0" i="0" u="none" strike="noStrike" cap="none">
                  <a:solidFill>
                    <a:srgbClr val="FF6699"/>
                  </a:solidFill>
                  <a:latin typeface="Arial"/>
                  <a:ea typeface="Arial"/>
                  <a:cs typeface="Arial"/>
                  <a:sym typeface="Arial"/>
                </a:rPr>
                <a:t>M</a:t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5"/>
          <p:cNvGrpSpPr/>
          <p:nvPr/>
        </p:nvGrpSpPr>
        <p:grpSpPr>
          <a:xfrm>
            <a:off x="666750" y="1071563"/>
            <a:ext cx="4214813" cy="4929187"/>
            <a:chOff x="666750" y="1071563"/>
            <a:chExt cx="4214813" cy="4929187"/>
          </a:xfrm>
        </p:grpSpPr>
        <p:sp>
          <p:nvSpPr>
            <p:cNvPr id="160" name="Google Shape;160;p5"/>
            <p:cNvSpPr/>
            <p:nvPr/>
          </p:nvSpPr>
          <p:spPr>
            <a:xfrm>
              <a:off x="2287588" y="1071563"/>
              <a:ext cx="1006475" cy="944562"/>
            </a:xfrm>
            <a:prstGeom prst="rect">
              <a:avLst/>
            </a:prstGeom>
            <a:solidFill>
              <a:srgbClr val="FF0066"/>
            </a:solidFill>
            <a:ln w="111125" cap="flat" cmpd="sng">
              <a:solidFill>
                <a:srgbClr val="FF00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5"/>
            <p:cNvSpPr/>
            <p:nvPr/>
          </p:nvSpPr>
          <p:spPr>
            <a:xfrm flipH="1">
              <a:off x="666750" y="1765300"/>
              <a:ext cx="4214813" cy="4235450"/>
            </a:xfrm>
            <a:prstGeom prst="roundRect">
              <a:avLst>
                <a:gd name="adj" fmla="val 16667"/>
              </a:avLst>
            </a:prstGeom>
            <a:blipFill rotWithShape="1">
              <a:blip r:embed="rId3">
                <a:alphaModFix/>
              </a:blip>
              <a:tile tx="0" ty="0" sx="100000" sy="100000" flip="none" algn="tl"/>
            </a:blipFill>
            <a:ln w="111125" cap="flat" cmpd="sng">
              <a:solidFill>
                <a:srgbClr val="FF00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2597150" y="1227138"/>
              <a:ext cx="387350" cy="388937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63" name="Google Shape;163;p5" descr="Frame 2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04528" y="2636912"/>
              <a:ext cx="4176464" cy="26338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4" name="Google Shape;164;p5"/>
            <p:cNvSpPr txBox="1"/>
            <p:nvPr/>
          </p:nvSpPr>
          <p:spPr>
            <a:xfrm>
              <a:off x="1784648" y="2996952"/>
              <a:ext cx="1670538" cy="22159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3800" b="0" i="0" u="none" strike="noStrike" cap="none">
                  <a:solidFill>
                    <a:srgbClr val="FF6699"/>
                  </a:solidFill>
                  <a:latin typeface="Arial"/>
                  <a:ea typeface="Arial"/>
                  <a:cs typeface="Arial"/>
                  <a:sym typeface="Arial"/>
                </a:rPr>
                <a:t>P</a:t>
              </a:r>
              <a:endParaRPr/>
            </a:p>
          </p:txBody>
        </p:sp>
      </p:grpSp>
      <p:grpSp>
        <p:nvGrpSpPr>
          <p:cNvPr id="165" name="Google Shape;165;p5"/>
          <p:cNvGrpSpPr/>
          <p:nvPr/>
        </p:nvGrpSpPr>
        <p:grpSpPr>
          <a:xfrm>
            <a:off x="5097463" y="1092200"/>
            <a:ext cx="4214812" cy="4929188"/>
            <a:chOff x="5097016" y="1092101"/>
            <a:chExt cx="4214813" cy="4929187"/>
          </a:xfrm>
        </p:grpSpPr>
        <p:sp>
          <p:nvSpPr>
            <p:cNvPr id="166" name="Google Shape;166;p5"/>
            <p:cNvSpPr/>
            <p:nvPr/>
          </p:nvSpPr>
          <p:spPr>
            <a:xfrm>
              <a:off x="6717853" y="1092101"/>
              <a:ext cx="1006475" cy="944563"/>
            </a:xfrm>
            <a:prstGeom prst="rect">
              <a:avLst/>
            </a:prstGeom>
            <a:solidFill>
              <a:srgbClr val="FF0066"/>
            </a:solidFill>
            <a:ln w="111125" cap="flat" cmpd="sng">
              <a:solidFill>
                <a:srgbClr val="FF00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5"/>
            <p:cNvSpPr/>
            <p:nvPr/>
          </p:nvSpPr>
          <p:spPr>
            <a:xfrm flipH="1">
              <a:off x="5097016" y="1785838"/>
              <a:ext cx="4214813" cy="4235450"/>
            </a:xfrm>
            <a:prstGeom prst="roundRect">
              <a:avLst>
                <a:gd name="adj" fmla="val 16667"/>
              </a:avLst>
            </a:prstGeom>
            <a:blipFill rotWithShape="1">
              <a:blip r:embed="rId5">
                <a:alphaModFix/>
              </a:blip>
              <a:tile tx="-57150" ty="0" sx="100000" sy="100000" flip="xy" algn="tl"/>
            </a:blipFill>
            <a:ln w="111125" cap="flat" cmpd="sng">
              <a:solidFill>
                <a:srgbClr val="FF00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7027416" y="1247676"/>
              <a:ext cx="387350" cy="388938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69" name="Google Shape;169;p5" descr="Frame 2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134794" y="2657450"/>
              <a:ext cx="4176464" cy="26338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0" name="Google Shape;170;p5"/>
            <p:cNvSpPr txBox="1"/>
            <p:nvPr/>
          </p:nvSpPr>
          <p:spPr>
            <a:xfrm>
              <a:off x="6234790" y="2941201"/>
              <a:ext cx="1670538" cy="22159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3800" b="0" i="0" u="none" strike="noStrike" cap="none">
                  <a:solidFill>
                    <a:srgbClr val="FF6699"/>
                  </a:solidFill>
                  <a:latin typeface="Arial"/>
                  <a:ea typeface="Arial"/>
                  <a:cs typeface="Arial"/>
                  <a:sym typeface="Arial"/>
                </a:rPr>
                <a:t>L</a:t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6"/>
          <p:cNvGrpSpPr/>
          <p:nvPr/>
        </p:nvGrpSpPr>
        <p:grpSpPr>
          <a:xfrm>
            <a:off x="666750" y="1071563"/>
            <a:ext cx="4214813" cy="4929187"/>
            <a:chOff x="666750" y="1071563"/>
            <a:chExt cx="4214813" cy="4929187"/>
          </a:xfrm>
        </p:grpSpPr>
        <p:sp>
          <p:nvSpPr>
            <p:cNvPr id="177" name="Google Shape;177;p6"/>
            <p:cNvSpPr/>
            <p:nvPr/>
          </p:nvSpPr>
          <p:spPr>
            <a:xfrm>
              <a:off x="2287588" y="1071563"/>
              <a:ext cx="1006475" cy="944562"/>
            </a:xfrm>
            <a:prstGeom prst="rect">
              <a:avLst/>
            </a:prstGeom>
            <a:solidFill>
              <a:srgbClr val="FF0066"/>
            </a:solidFill>
            <a:ln w="111125" cap="flat" cmpd="sng">
              <a:solidFill>
                <a:srgbClr val="FF00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 flipH="1">
              <a:off x="666750" y="1765300"/>
              <a:ext cx="4214813" cy="4235450"/>
            </a:xfrm>
            <a:prstGeom prst="roundRect">
              <a:avLst>
                <a:gd name="adj" fmla="val 16667"/>
              </a:avLst>
            </a:prstGeom>
            <a:blipFill rotWithShape="1">
              <a:blip r:embed="rId3">
                <a:alphaModFix/>
              </a:blip>
              <a:tile tx="0" ty="0" sx="100000" sy="100000" flip="none" algn="tl"/>
            </a:blipFill>
            <a:ln w="111125" cap="flat" cmpd="sng">
              <a:solidFill>
                <a:srgbClr val="FF00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2597150" y="1227138"/>
              <a:ext cx="387350" cy="388937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80" name="Google Shape;180;p6" descr="Frame 2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04528" y="2636912"/>
              <a:ext cx="4176464" cy="26338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1" name="Google Shape;181;p6"/>
            <p:cNvSpPr txBox="1"/>
            <p:nvPr/>
          </p:nvSpPr>
          <p:spPr>
            <a:xfrm>
              <a:off x="1784648" y="2924944"/>
              <a:ext cx="1670538" cy="22159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3800" b="0" i="0" u="none" strike="noStrike" cap="none">
                  <a:solidFill>
                    <a:srgbClr val="FF6699"/>
                  </a:solidFill>
                  <a:latin typeface="Arial"/>
                  <a:ea typeface="Arial"/>
                  <a:cs typeface="Arial"/>
                  <a:sym typeface="Arial"/>
                </a:rPr>
                <a:t>E</a:t>
              </a:r>
              <a:endParaRPr/>
            </a:p>
          </p:txBody>
        </p:sp>
      </p:grpSp>
      <p:grpSp>
        <p:nvGrpSpPr>
          <p:cNvPr id="182" name="Google Shape;182;p6"/>
          <p:cNvGrpSpPr/>
          <p:nvPr/>
        </p:nvGrpSpPr>
        <p:grpSpPr>
          <a:xfrm>
            <a:off x="5097463" y="1092200"/>
            <a:ext cx="4214812" cy="4929188"/>
            <a:chOff x="5097016" y="1092101"/>
            <a:chExt cx="4214813" cy="4929187"/>
          </a:xfrm>
        </p:grpSpPr>
        <p:sp>
          <p:nvSpPr>
            <p:cNvPr id="183" name="Google Shape;183;p6"/>
            <p:cNvSpPr/>
            <p:nvPr/>
          </p:nvSpPr>
          <p:spPr>
            <a:xfrm>
              <a:off x="6717853" y="1092101"/>
              <a:ext cx="1006475" cy="944563"/>
            </a:xfrm>
            <a:prstGeom prst="rect">
              <a:avLst/>
            </a:prstGeom>
            <a:solidFill>
              <a:srgbClr val="FF0066"/>
            </a:solidFill>
            <a:ln w="111125" cap="flat" cmpd="sng">
              <a:solidFill>
                <a:srgbClr val="FF00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6"/>
            <p:cNvSpPr/>
            <p:nvPr/>
          </p:nvSpPr>
          <p:spPr>
            <a:xfrm flipH="1">
              <a:off x="5097016" y="1785838"/>
              <a:ext cx="4214813" cy="4235450"/>
            </a:xfrm>
            <a:prstGeom prst="roundRect">
              <a:avLst>
                <a:gd name="adj" fmla="val 16667"/>
              </a:avLst>
            </a:prstGeom>
            <a:blipFill rotWithShape="1">
              <a:blip r:embed="rId5">
                <a:alphaModFix/>
              </a:blip>
              <a:tile tx="-57150" ty="0" sx="100000" sy="100000" flip="xy" algn="tl"/>
            </a:blipFill>
            <a:ln w="111125" cap="flat" cmpd="sng">
              <a:solidFill>
                <a:srgbClr val="FF00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7027416" y="1247676"/>
              <a:ext cx="387350" cy="388938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86" name="Google Shape;186;p6" descr="Frame 2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134794" y="2657450"/>
              <a:ext cx="4176464" cy="26338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7" name="Google Shape;187;p6"/>
            <p:cNvSpPr txBox="1"/>
            <p:nvPr/>
          </p:nvSpPr>
          <p:spPr>
            <a:xfrm>
              <a:off x="6234790" y="2941201"/>
              <a:ext cx="1670538" cy="22159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3800" b="0" i="0" u="none" strike="noStrike" cap="none">
                  <a:solidFill>
                    <a:srgbClr val="FF6699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oogle Shape;193;p7"/>
          <p:cNvGrpSpPr/>
          <p:nvPr/>
        </p:nvGrpSpPr>
        <p:grpSpPr>
          <a:xfrm>
            <a:off x="666750" y="1071563"/>
            <a:ext cx="4214813" cy="4929187"/>
            <a:chOff x="666750" y="1071563"/>
            <a:chExt cx="4214813" cy="4929187"/>
          </a:xfrm>
        </p:grpSpPr>
        <p:sp>
          <p:nvSpPr>
            <p:cNvPr id="194" name="Google Shape;194;p7"/>
            <p:cNvSpPr/>
            <p:nvPr/>
          </p:nvSpPr>
          <p:spPr>
            <a:xfrm>
              <a:off x="2287588" y="1071563"/>
              <a:ext cx="1006475" cy="944562"/>
            </a:xfrm>
            <a:prstGeom prst="rect">
              <a:avLst/>
            </a:prstGeom>
            <a:solidFill>
              <a:srgbClr val="FF0066"/>
            </a:solidFill>
            <a:ln w="111125" cap="flat" cmpd="sng">
              <a:solidFill>
                <a:srgbClr val="FF00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7"/>
            <p:cNvSpPr/>
            <p:nvPr/>
          </p:nvSpPr>
          <p:spPr>
            <a:xfrm flipH="1">
              <a:off x="666750" y="1765300"/>
              <a:ext cx="4214813" cy="4235450"/>
            </a:xfrm>
            <a:prstGeom prst="roundRect">
              <a:avLst>
                <a:gd name="adj" fmla="val 16667"/>
              </a:avLst>
            </a:prstGeom>
            <a:blipFill rotWithShape="1">
              <a:blip r:embed="rId3">
                <a:alphaModFix/>
              </a:blip>
              <a:tile tx="0" ty="0" sx="100000" sy="100000" flip="none" algn="tl"/>
            </a:blipFill>
            <a:ln w="111125" cap="flat" cmpd="sng">
              <a:solidFill>
                <a:srgbClr val="FF00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2597150" y="1227138"/>
              <a:ext cx="387350" cy="388937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97" name="Google Shape;197;p7" descr="Frame 2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04528" y="2636912"/>
              <a:ext cx="4176464" cy="26338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8" name="Google Shape;198;p7"/>
            <p:cNvSpPr txBox="1"/>
            <p:nvPr/>
          </p:nvSpPr>
          <p:spPr>
            <a:xfrm>
              <a:off x="1712640" y="2996952"/>
              <a:ext cx="1670538" cy="22159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3800" b="0" i="0" u="none" strike="noStrike" cap="none">
                  <a:solidFill>
                    <a:srgbClr val="FF6699"/>
                  </a:solidFill>
                  <a:latin typeface="Arial"/>
                  <a:ea typeface="Arial"/>
                  <a:cs typeface="Arial"/>
                  <a:sym typeface="Arial"/>
                </a:rPr>
                <a:t>Ñ</a:t>
              </a:r>
              <a:endParaRPr/>
            </a:p>
          </p:txBody>
        </p:sp>
      </p:grpSp>
      <p:grpSp>
        <p:nvGrpSpPr>
          <p:cNvPr id="199" name="Google Shape;199;p7"/>
          <p:cNvGrpSpPr/>
          <p:nvPr/>
        </p:nvGrpSpPr>
        <p:grpSpPr>
          <a:xfrm>
            <a:off x="5097463" y="1092200"/>
            <a:ext cx="4214812" cy="4929188"/>
            <a:chOff x="5097016" y="1092101"/>
            <a:chExt cx="4214813" cy="4929187"/>
          </a:xfrm>
        </p:grpSpPr>
        <p:sp>
          <p:nvSpPr>
            <p:cNvPr id="200" name="Google Shape;200;p7"/>
            <p:cNvSpPr/>
            <p:nvPr/>
          </p:nvSpPr>
          <p:spPr>
            <a:xfrm>
              <a:off x="6717853" y="1092101"/>
              <a:ext cx="1006475" cy="944563"/>
            </a:xfrm>
            <a:prstGeom prst="rect">
              <a:avLst/>
            </a:prstGeom>
            <a:solidFill>
              <a:srgbClr val="FF0066"/>
            </a:solidFill>
            <a:ln w="111125" cap="flat" cmpd="sng">
              <a:solidFill>
                <a:srgbClr val="FF00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 flipH="1">
              <a:off x="5097016" y="1785838"/>
              <a:ext cx="4214813" cy="4235450"/>
            </a:xfrm>
            <a:prstGeom prst="roundRect">
              <a:avLst>
                <a:gd name="adj" fmla="val 16667"/>
              </a:avLst>
            </a:prstGeom>
            <a:blipFill rotWithShape="1">
              <a:blip r:embed="rId5">
                <a:alphaModFix/>
              </a:blip>
              <a:tile tx="-57150" ty="0" sx="100000" sy="100000" flip="xy" algn="tl"/>
            </a:blipFill>
            <a:ln w="111125" cap="flat" cmpd="sng">
              <a:solidFill>
                <a:srgbClr val="FF00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7027416" y="1247676"/>
              <a:ext cx="387350" cy="388938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3" name="Google Shape;203;p7" descr="Frame 2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134794" y="2657450"/>
              <a:ext cx="4176464" cy="26338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4" name="Google Shape;204;p7"/>
            <p:cNvSpPr txBox="1"/>
            <p:nvPr/>
          </p:nvSpPr>
          <p:spPr>
            <a:xfrm>
              <a:off x="6234790" y="2941201"/>
              <a:ext cx="1670538" cy="22159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3800" b="0" i="0" u="none" strike="noStrike" cap="none">
                  <a:solidFill>
                    <a:srgbClr val="FF6699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" name="Google Shape;210;p8"/>
          <p:cNvGrpSpPr/>
          <p:nvPr/>
        </p:nvGrpSpPr>
        <p:grpSpPr>
          <a:xfrm>
            <a:off x="666750" y="1071563"/>
            <a:ext cx="4214813" cy="4929187"/>
            <a:chOff x="666750" y="1071563"/>
            <a:chExt cx="4214813" cy="4929187"/>
          </a:xfrm>
        </p:grpSpPr>
        <p:sp>
          <p:nvSpPr>
            <p:cNvPr id="211" name="Google Shape;211;p8"/>
            <p:cNvSpPr/>
            <p:nvPr/>
          </p:nvSpPr>
          <p:spPr>
            <a:xfrm>
              <a:off x="2287588" y="1071563"/>
              <a:ext cx="1006475" cy="944562"/>
            </a:xfrm>
            <a:prstGeom prst="rect">
              <a:avLst/>
            </a:prstGeom>
            <a:solidFill>
              <a:srgbClr val="FF0066"/>
            </a:solidFill>
            <a:ln w="111125" cap="flat" cmpd="sng">
              <a:solidFill>
                <a:srgbClr val="FF00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8"/>
            <p:cNvSpPr/>
            <p:nvPr/>
          </p:nvSpPr>
          <p:spPr>
            <a:xfrm flipH="1">
              <a:off x="666750" y="1765300"/>
              <a:ext cx="4214813" cy="4235450"/>
            </a:xfrm>
            <a:prstGeom prst="roundRect">
              <a:avLst>
                <a:gd name="adj" fmla="val 16667"/>
              </a:avLst>
            </a:prstGeom>
            <a:blipFill rotWithShape="1">
              <a:blip r:embed="rId3">
                <a:alphaModFix/>
              </a:blip>
              <a:tile tx="0" ty="0" sx="100000" sy="100000" flip="none" algn="tl"/>
            </a:blipFill>
            <a:ln w="111125" cap="flat" cmpd="sng">
              <a:solidFill>
                <a:srgbClr val="FF00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2597150" y="1227138"/>
              <a:ext cx="387350" cy="388937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4" name="Google Shape;214;p8" descr="Frame 2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04528" y="2636912"/>
              <a:ext cx="4176464" cy="26338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5" name="Google Shape;215;p8"/>
            <p:cNvSpPr txBox="1"/>
            <p:nvPr/>
          </p:nvSpPr>
          <p:spPr>
            <a:xfrm>
              <a:off x="1842302" y="2924944"/>
              <a:ext cx="1670538" cy="22159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3800" b="0" i="0" u="none" strike="noStrike" cap="none">
                  <a:solidFill>
                    <a:srgbClr val="FF6699"/>
                  </a:solidFill>
                  <a:latin typeface="Arial"/>
                  <a:ea typeface="Arial"/>
                  <a:cs typeface="Arial"/>
                  <a:sym typeface="Arial"/>
                </a:rPr>
                <a:t>S</a:t>
              </a:r>
              <a:endParaRPr/>
            </a:p>
          </p:txBody>
        </p:sp>
      </p:grpSp>
      <p:grpSp>
        <p:nvGrpSpPr>
          <p:cNvPr id="216" name="Google Shape;216;p8"/>
          <p:cNvGrpSpPr/>
          <p:nvPr/>
        </p:nvGrpSpPr>
        <p:grpSpPr>
          <a:xfrm>
            <a:off x="5097463" y="1092200"/>
            <a:ext cx="4214812" cy="4929188"/>
            <a:chOff x="5097016" y="1092101"/>
            <a:chExt cx="4214813" cy="4929187"/>
          </a:xfrm>
        </p:grpSpPr>
        <p:sp>
          <p:nvSpPr>
            <p:cNvPr id="217" name="Google Shape;217;p8"/>
            <p:cNvSpPr/>
            <p:nvPr/>
          </p:nvSpPr>
          <p:spPr>
            <a:xfrm>
              <a:off x="6717853" y="1092101"/>
              <a:ext cx="1006475" cy="944563"/>
            </a:xfrm>
            <a:prstGeom prst="rect">
              <a:avLst/>
            </a:prstGeom>
            <a:solidFill>
              <a:srgbClr val="FF0066"/>
            </a:solidFill>
            <a:ln w="111125" cap="flat" cmpd="sng">
              <a:solidFill>
                <a:srgbClr val="FF00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8"/>
            <p:cNvSpPr/>
            <p:nvPr/>
          </p:nvSpPr>
          <p:spPr>
            <a:xfrm flipH="1">
              <a:off x="5097016" y="1785838"/>
              <a:ext cx="4214813" cy="4235450"/>
            </a:xfrm>
            <a:prstGeom prst="roundRect">
              <a:avLst>
                <a:gd name="adj" fmla="val 16667"/>
              </a:avLst>
            </a:prstGeom>
            <a:blipFill rotWithShape="1">
              <a:blip r:embed="rId5">
                <a:alphaModFix/>
              </a:blip>
              <a:tile tx="-57150" ty="0" sx="100000" sy="100000" flip="xy" algn="tl"/>
            </a:blipFill>
            <a:ln w="111125" cap="flat" cmpd="sng">
              <a:solidFill>
                <a:srgbClr val="FF00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7027416" y="1247676"/>
              <a:ext cx="387350" cy="388938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20" name="Google Shape;220;p8" descr="Frame 2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134794" y="2657450"/>
              <a:ext cx="4176464" cy="26338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1" name="Google Shape;221;p8"/>
            <p:cNvSpPr txBox="1"/>
            <p:nvPr/>
          </p:nvSpPr>
          <p:spPr>
            <a:xfrm>
              <a:off x="6214914" y="2798346"/>
              <a:ext cx="1670538" cy="26468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6600" b="0" i="0" u="none" strike="noStrike" cap="none">
                  <a:solidFill>
                    <a:srgbClr val="FF6699"/>
                  </a:solidFill>
                  <a:latin typeface="Arial"/>
                  <a:ea typeface="Arial"/>
                  <a:cs typeface="Arial"/>
                  <a:sym typeface="Arial"/>
                </a:rPr>
                <a:t>!</a:t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2287587" y="1071562"/>
            <a:ext cx="1006475" cy="94456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2597150" y="1227137"/>
            <a:ext cx="387350" cy="388937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666750" y="1765300"/>
            <a:ext cx="4214812" cy="4235450"/>
          </a:xfrm>
          <a:prstGeom prst="roundRect">
            <a:avLst>
              <a:gd name="adj" fmla="val 16667"/>
            </a:avLst>
          </a:prstGeom>
          <a:blipFill rotWithShape="1">
            <a:blip r:embed="rId4">
              <a:alphaModFix/>
            </a:blip>
            <a:stretch>
              <a:fillRect/>
            </a:stretch>
          </a:blipFill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166687" y="500062"/>
            <a:ext cx="192881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ic Sans MS"/>
              <a:buNone/>
            </a:pPr>
            <a:r>
              <a:rPr lang="es-ES" sz="12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Cartel de Feliz Cumple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ic Sans MS"/>
              <a:buNone/>
            </a:pPr>
            <a:r>
              <a:rPr lang="es-ES" sz="12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Puedes poner cualquier frase que quieras</a:t>
            </a:r>
            <a:endParaRPr/>
          </a:p>
        </p:txBody>
      </p:sp>
      <p:sp>
        <p:nvSpPr>
          <p:cNvPr id="88" name="Google Shape;88;p1"/>
          <p:cNvSpPr/>
          <p:nvPr/>
        </p:nvSpPr>
        <p:spPr>
          <a:xfrm>
            <a:off x="666750" y="4613275"/>
            <a:ext cx="4214812" cy="1419225"/>
          </a:xfrm>
          <a:custGeom>
            <a:avLst/>
            <a:gdLst/>
            <a:ahLst/>
            <a:cxnLst/>
            <a:rect l="l" t="t" r="r" b="b"/>
            <a:pathLst>
              <a:path w="4214813" h="1419622" extrusionOk="0">
                <a:moveTo>
                  <a:pt x="0" y="0"/>
                </a:moveTo>
                <a:lnTo>
                  <a:pt x="4214813" y="0"/>
                </a:lnTo>
                <a:lnTo>
                  <a:pt x="4214813" y="717139"/>
                </a:lnTo>
                <a:cubicBezTo>
                  <a:pt x="4214813" y="1105110"/>
                  <a:pt x="3900301" y="1419622"/>
                  <a:pt x="3512330" y="1419622"/>
                </a:cubicBezTo>
                <a:lnTo>
                  <a:pt x="702483" y="1419622"/>
                </a:lnTo>
                <a:cubicBezTo>
                  <a:pt x="314512" y="1419622"/>
                  <a:pt x="0" y="1105110"/>
                  <a:pt x="0" y="717139"/>
                </a:cubicBez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6654800" y="1041400"/>
            <a:ext cx="1006475" cy="94456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5095875" y="1785937"/>
            <a:ext cx="4214812" cy="4265612"/>
          </a:xfrm>
          <a:prstGeom prst="roundRect">
            <a:avLst>
              <a:gd name="adj" fmla="val 16667"/>
            </a:avLst>
          </a:prstGeom>
          <a:blipFill rotWithShape="1">
            <a:blip r:embed="rId5">
              <a:alphaModFix/>
            </a:blip>
            <a:stretch>
              <a:fillRect/>
            </a:stretch>
          </a:blipFill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6964362" y="1196975"/>
            <a:ext cx="387350" cy="388937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5075237" y="4613275"/>
            <a:ext cx="4235450" cy="1419225"/>
          </a:xfrm>
          <a:custGeom>
            <a:avLst/>
            <a:gdLst/>
            <a:ahLst/>
            <a:cxnLst/>
            <a:rect l="l" t="t" r="r" b="b"/>
            <a:pathLst>
              <a:path w="4214813" h="1419622" extrusionOk="0">
                <a:moveTo>
                  <a:pt x="0" y="0"/>
                </a:moveTo>
                <a:lnTo>
                  <a:pt x="4214813" y="0"/>
                </a:lnTo>
                <a:lnTo>
                  <a:pt x="4214813" y="717139"/>
                </a:lnTo>
                <a:cubicBezTo>
                  <a:pt x="4214813" y="1105110"/>
                  <a:pt x="3900301" y="1419622"/>
                  <a:pt x="3512330" y="1419622"/>
                </a:cubicBezTo>
                <a:lnTo>
                  <a:pt x="702483" y="1419622"/>
                </a:lnTo>
                <a:cubicBezTo>
                  <a:pt x="314512" y="1419622"/>
                  <a:pt x="0" y="1105110"/>
                  <a:pt x="0" y="717139"/>
                </a:cubicBez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7669331" y="3404672"/>
            <a:ext cx="1402948" cy="264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600"/>
              <a:buFont typeface="Arial"/>
              <a:buNone/>
            </a:pPr>
            <a:r>
              <a:rPr lang="es-ES" sz="16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sz="16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3080792" y="3289835"/>
            <a:ext cx="1346844" cy="264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600"/>
              <a:buFont typeface="Arial"/>
              <a:buNone/>
            </a:pPr>
            <a:r>
              <a:rPr lang="es-ES" sz="16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endParaRPr sz="16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71537" y="2287587"/>
            <a:ext cx="2447925" cy="136207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"/>
          <p:cNvSpPr txBox="1"/>
          <p:nvPr/>
        </p:nvSpPr>
        <p:spPr>
          <a:xfrm>
            <a:off x="1352550" y="2451100"/>
            <a:ext cx="144938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2800"/>
              <a:buFont typeface="Arial"/>
              <a:buNone/>
            </a:pPr>
            <a:r>
              <a:rPr lang="es-ES" sz="2400" b="0" i="0" u="none" dirty="0">
                <a:solidFill>
                  <a:srgbClr val="FF3399"/>
                </a:solidFill>
                <a:latin typeface="Arial"/>
                <a:ea typeface="Arial"/>
                <a:cs typeface="Arial"/>
                <a:sym typeface="Arial"/>
              </a:rPr>
              <a:t>Natasha</a:t>
            </a:r>
            <a:endParaRPr sz="1200" dirty="0"/>
          </a:p>
        </p:txBody>
      </p:sp>
      <p:sp>
        <p:nvSpPr>
          <p:cNvPr id="97" name="Google Shape;97;p1"/>
          <p:cNvSpPr txBox="1"/>
          <p:nvPr/>
        </p:nvSpPr>
        <p:spPr>
          <a:xfrm>
            <a:off x="1265237" y="2805112"/>
            <a:ext cx="1704975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-E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 fiesta</a:t>
            </a:r>
            <a:endParaRPr/>
          </a:p>
        </p:txBody>
      </p:sp>
      <p:pic>
        <p:nvPicPr>
          <p:cNvPr id="98" name="Google Shape;98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430837" y="2416175"/>
            <a:ext cx="2447925" cy="136207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"/>
          <p:cNvSpPr txBox="1"/>
          <p:nvPr/>
        </p:nvSpPr>
        <p:spPr>
          <a:xfrm>
            <a:off x="5911850" y="2579687"/>
            <a:ext cx="144938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2800"/>
              <a:buFont typeface="Arial"/>
              <a:buNone/>
            </a:pPr>
            <a:r>
              <a:rPr lang="es-ES" sz="2400" b="0" i="0" u="none" dirty="0">
                <a:solidFill>
                  <a:srgbClr val="FF3399"/>
                </a:solidFill>
                <a:latin typeface="Arial"/>
                <a:ea typeface="Arial"/>
                <a:cs typeface="Arial"/>
                <a:sym typeface="Arial"/>
              </a:rPr>
              <a:t>Natasha</a:t>
            </a:r>
            <a:endParaRPr sz="1200" dirty="0"/>
          </a:p>
        </p:txBody>
      </p:sp>
      <p:sp>
        <p:nvSpPr>
          <p:cNvPr id="100" name="Google Shape;100;p1"/>
          <p:cNvSpPr txBox="1"/>
          <p:nvPr/>
        </p:nvSpPr>
        <p:spPr>
          <a:xfrm>
            <a:off x="5824537" y="2933700"/>
            <a:ext cx="1704975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-E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 fiesta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170</Words>
  <Application>Microsoft Office PowerPoint</Application>
  <PresentationFormat>A4 (210 x 297 mm)</PresentationFormat>
  <Paragraphs>82</Paragraphs>
  <Slides>16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Calibri</vt:lpstr>
      <vt:lpstr>Comic Sans MS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megaidea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www.megaidea.net</dc:title>
  <dc:creator>MegaIdea.Net</dc:creator>
  <cp:lastModifiedBy>Robnei</cp:lastModifiedBy>
  <cp:revision>2</cp:revision>
  <dcterms:created xsi:type="dcterms:W3CDTF">2013-10-04T14:57:47Z</dcterms:created>
  <dcterms:modified xsi:type="dcterms:W3CDTF">2021-07-31T15:12:13Z</dcterms:modified>
</cp:coreProperties>
</file>