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A3eHrDhCpSpB1SCdWvTomM4Pt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14220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469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020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4823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791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19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36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9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95250" y="142875"/>
            <a:ext cx="37147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Cartel de Bienvenidos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Puedes poner cualquier frase que quieras</a:t>
            </a:r>
            <a:endParaRPr dirty="0"/>
          </a:p>
        </p:txBody>
      </p:sp>
      <p:grpSp>
        <p:nvGrpSpPr>
          <p:cNvPr id="85" name="Google Shape;85;p1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86" name="Google Shape;86;p1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8" name="Google Shape;88;p1" descr="Imagenes (71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96616" y="2060848"/>
              <a:ext cx="2088232" cy="20444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90" name="Google Shape;90;p1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496616" y="237864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656856" y="1340768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"/>
            <p:cNvSpPr txBox="1"/>
            <p:nvPr/>
          </p:nvSpPr>
          <p:spPr>
            <a:xfrm>
              <a:off x="2256401" y="4005064"/>
              <a:ext cx="896399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</a:t>
              </a:r>
              <a:endParaRPr/>
            </a:p>
          </p:txBody>
        </p:sp>
        <p:pic>
          <p:nvPicPr>
            <p:cNvPr id="94" name="Google Shape;94;p1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6" name="Google Shape;96;p1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97" name="Google Shape;97;p1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00" name="Google Shape;100;p1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288152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 txBox="1"/>
            <p:nvPr/>
          </p:nvSpPr>
          <p:spPr>
            <a:xfrm>
              <a:off x="6897216" y="4005064"/>
              <a:ext cx="801823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</a:t>
              </a:r>
              <a:endParaRPr/>
            </a:p>
          </p:txBody>
        </p:sp>
        <p:pic>
          <p:nvPicPr>
            <p:cNvPr id="103" name="Google Shape;103;p1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" descr="Imagenes (10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249144" y="2492896"/>
              <a:ext cx="2160240" cy="12771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969224" y="3861048"/>
              <a:ext cx="519604" cy="50405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2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119" name="Google Shape;119;p2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 dirty="0"/>
            </a:p>
          </p:txBody>
        </p:sp>
        <p:pic>
          <p:nvPicPr>
            <p:cNvPr id="122" name="Google Shape;122;p2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2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6856" y="1268760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Google Shape;124;p2"/>
            <p:cNvSpPr txBox="1"/>
            <p:nvPr/>
          </p:nvSpPr>
          <p:spPr>
            <a:xfrm>
              <a:off x="2144688" y="4005064"/>
              <a:ext cx="896399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</a:t>
              </a:r>
              <a:endParaRPr/>
            </a:p>
          </p:txBody>
        </p:sp>
        <p:pic>
          <p:nvPicPr>
            <p:cNvPr id="125" name="Google Shape;125;p2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2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2" descr="Imagenes (84)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856656" y="2276872"/>
              <a:ext cx="1410281" cy="1885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496616" y="201860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9" name="Google Shape;129;p2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130" name="Google Shape;130;p2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33" name="Google Shape;133;p2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2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37376" y="1268760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2"/>
            <p:cNvSpPr txBox="1"/>
            <p:nvPr/>
          </p:nvSpPr>
          <p:spPr>
            <a:xfrm>
              <a:off x="6753200" y="4005064"/>
              <a:ext cx="1101584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</a:t>
              </a:r>
              <a:endParaRPr/>
            </a:p>
          </p:txBody>
        </p:sp>
        <p:pic>
          <p:nvPicPr>
            <p:cNvPr id="136" name="Google Shape;136;p2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2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2" descr="Imagenes (55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 flipH="1">
              <a:off x="6033120" y="2276872"/>
              <a:ext cx="2259588" cy="180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3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146" name="Google Shape;146;p3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8" name="Google Shape;148;p3" descr="Imagenes (71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96616" y="2060848"/>
              <a:ext cx="2088232" cy="20444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3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50" name="Google Shape;150;p3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496616" y="237864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3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656856" y="1340768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3"/>
            <p:cNvSpPr txBox="1"/>
            <p:nvPr/>
          </p:nvSpPr>
          <p:spPr>
            <a:xfrm>
              <a:off x="2216696" y="4005064"/>
              <a:ext cx="946093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pic>
          <p:nvPicPr>
            <p:cNvPr id="154" name="Google Shape;154;p3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3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6" name="Google Shape;156;p3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157" name="Google Shape;157;p3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60" name="Google Shape;160;p3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3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288152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3"/>
            <p:cNvSpPr txBox="1"/>
            <p:nvPr/>
          </p:nvSpPr>
          <p:spPr>
            <a:xfrm>
              <a:off x="6825208" y="4005064"/>
              <a:ext cx="889987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</a:t>
              </a:r>
              <a:endParaRPr/>
            </a:p>
          </p:txBody>
        </p:sp>
        <p:pic>
          <p:nvPicPr>
            <p:cNvPr id="163" name="Google Shape;163;p3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3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3" descr="Imagenes (10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249144" y="2492896"/>
              <a:ext cx="2160240" cy="12771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3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25684" y="3861048"/>
              <a:ext cx="519604" cy="50405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4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174" name="Google Shape;174;p4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4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77" name="Google Shape;177;p4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4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6856" y="1268760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9" name="Google Shape;179;p4"/>
            <p:cNvSpPr txBox="1"/>
            <p:nvPr/>
          </p:nvSpPr>
          <p:spPr>
            <a:xfrm>
              <a:off x="2072680" y="4005064"/>
              <a:ext cx="1101584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</a:t>
              </a:r>
              <a:endParaRPr/>
            </a:p>
          </p:txBody>
        </p:sp>
        <p:pic>
          <p:nvPicPr>
            <p:cNvPr id="180" name="Google Shape;180;p4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4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4" descr="Imagenes (84)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856656" y="2276872"/>
              <a:ext cx="1410281" cy="1885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p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496616" y="201860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4" name="Google Shape;184;p4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185" name="Google Shape;185;p4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4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188" name="Google Shape;188;p4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4" descr="Imagenes (76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37376" y="1268760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p4"/>
            <p:cNvSpPr txBox="1"/>
            <p:nvPr/>
          </p:nvSpPr>
          <p:spPr>
            <a:xfrm>
              <a:off x="6959489" y="3998674"/>
              <a:ext cx="801823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</a:t>
              </a:r>
              <a:endParaRPr/>
            </a:p>
          </p:txBody>
        </p:sp>
        <p:pic>
          <p:nvPicPr>
            <p:cNvPr id="191" name="Google Shape;191;p4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4" descr="Imagenes (65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4" descr="Imagenes (55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 flipH="1">
              <a:off x="6033120" y="2276872"/>
              <a:ext cx="2259588" cy="180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5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201" name="Google Shape;201;p5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3" name="Google Shape;203;p5" descr="Imagenes (71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96616" y="2060848"/>
              <a:ext cx="2088232" cy="20444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4" name="Google Shape;204;p5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205" name="Google Shape;205;p5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p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496616" y="237864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5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656856" y="1340768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8" name="Google Shape;208;p5"/>
            <p:cNvSpPr txBox="1"/>
            <p:nvPr/>
          </p:nvSpPr>
          <p:spPr>
            <a:xfrm>
              <a:off x="2144688" y="3933056"/>
              <a:ext cx="998991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</a:t>
              </a:r>
              <a:endParaRPr/>
            </a:p>
          </p:txBody>
        </p:sp>
        <p:pic>
          <p:nvPicPr>
            <p:cNvPr id="209" name="Google Shape;209;p5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0" name="Google Shape;210;p5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1" name="Google Shape;211;p5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212" name="Google Shape;212;p5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5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215" name="Google Shape;215;p5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6" name="Google Shape;216;p5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288152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7" name="Google Shape;217;p5"/>
            <p:cNvSpPr txBox="1"/>
            <p:nvPr/>
          </p:nvSpPr>
          <p:spPr>
            <a:xfrm>
              <a:off x="6753200" y="4005064"/>
              <a:ext cx="1085554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</a:t>
              </a:r>
              <a:endParaRPr/>
            </a:p>
          </p:txBody>
        </p:sp>
        <p:pic>
          <p:nvPicPr>
            <p:cNvPr id="218" name="Google Shape;218;p5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p5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p5" descr="Imagenes (10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249144" y="2492896"/>
              <a:ext cx="2160240" cy="12771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1" name="Google Shape;221;p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2" name="Google Shape;222;p5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25684" y="3861048"/>
              <a:ext cx="519604" cy="50405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6"/>
          <p:cNvGrpSpPr/>
          <p:nvPr/>
        </p:nvGrpSpPr>
        <p:grpSpPr>
          <a:xfrm>
            <a:off x="452438" y="714375"/>
            <a:ext cx="4357687" cy="5564188"/>
            <a:chOff x="452438" y="714375"/>
            <a:chExt cx="4357687" cy="5564188"/>
          </a:xfrm>
        </p:grpSpPr>
        <p:sp>
          <p:nvSpPr>
            <p:cNvPr id="229" name="Google Shape;229;p6"/>
            <p:cNvSpPr/>
            <p:nvPr/>
          </p:nvSpPr>
          <p:spPr>
            <a:xfrm rot="10800000">
              <a:off x="45243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45243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1" name="Google Shape;231;p6" descr="Imagenes (71)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96616" y="2060848"/>
              <a:ext cx="2088232" cy="20444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2" name="Google Shape;232;p6"/>
            <p:cNvSpPr txBox="1"/>
            <p:nvPr/>
          </p:nvSpPr>
          <p:spPr>
            <a:xfrm>
              <a:off x="164489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233" name="Google Shape;233;p6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055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p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496616" y="2378646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p6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656856" y="1340768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6" name="Google Shape;236;p6"/>
            <p:cNvSpPr txBox="1"/>
            <p:nvPr/>
          </p:nvSpPr>
          <p:spPr>
            <a:xfrm>
              <a:off x="2144688" y="3933056"/>
              <a:ext cx="966931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</a:t>
              </a:r>
              <a:endParaRPr/>
            </a:p>
          </p:txBody>
        </p:sp>
        <p:pic>
          <p:nvPicPr>
            <p:cNvPr id="237" name="Google Shape;237;p6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28870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Google Shape;238;p6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58484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9" name="Google Shape;239;p6"/>
          <p:cNvGrpSpPr/>
          <p:nvPr/>
        </p:nvGrpSpPr>
        <p:grpSpPr>
          <a:xfrm>
            <a:off x="5132388" y="714375"/>
            <a:ext cx="4357688" cy="5564188"/>
            <a:chOff x="5132958" y="714375"/>
            <a:chExt cx="4357688" cy="5564188"/>
          </a:xfrm>
        </p:grpSpPr>
        <p:sp>
          <p:nvSpPr>
            <p:cNvPr id="240" name="Google Shape;240;p6"/>
            <p:cNvSpPr/>
            <p:nvPr/>
          </p:nvSpPr>
          <p:spPr>
            <a:xfrm rot="10800000">
              <a:off x="5132958" y="1116013"/>
              <a:ext cx="4357687" cy="5162550"/>
            </a:xfrm>
            <a:prstGeom prst="triangle">
              <a:avLst>
                <a:gd name="adj" fmla="val 50000"/>
              </a:avLst>
            </a:prstGeom>
            <a:blipFill rotWithShape="0">
              <a:blip r:embed="rId3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5132958" y="714375"/>
              <a:ext cx="4357687" cy="401638"/>
            </a:xfrm>
            <a:prstGeom prst="rect">
              <a:avLst/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6"/>
            <p:cNvSpPr txBox="1"/>
            <p:nvPr/>
          </p:nvSpPr>
          <p:spPr>
            <a:xfrm>
              <a:off x="6325413" y="1340768"/>
              <a:ext cx="19399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Mariano</a:t>
              </a:r>
              <a:endParaRPr/>
            </a:p>
          </p:txBody>
        </p:sp>
        <p:pic>
          <p:nvPicPr>
            <p:cNvPr id="243" name="Google Shape;243;p6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01072" y="1275224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4" name="Google Shape;244;p6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65368" y="1288152"/>
              <a:ext cx="648072" cy="6286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5" name="Google Shape;245;p6"/>
            <p:cNvSpPr txBox="1"/>
            <p:nvPr/>
          </p:nvSpPr>
          <p:spPr>
            <a:xfrm>
              <a:off x="7092920" y="4005064"/>
              <a:ext cx="452368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88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!</a:t>
              </a:r>
              <a:endParaRPr/>
            </a:p>
          </p:txBody>
        </p:sp>
        <p:pic>
          <p:nvPicPr>
            <p:cNvPr id="246" name="Google Shape;246;p6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969224" y="5157192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6" descr="Imagenes (65)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265368" y="1988840"/>
              <a:ext cx="605128" cy="483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6" descr="Imagenes (10)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249144" y="2492896"/>
              <a:ext cx="2160240" cy="12771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105128" y="2060848"/>
              <a:ext cx="2160240" cy="474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0" name="Google Shape;250;p6" descr="Imagenes (76)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25684" y="3861048"/>
              <a:ext cx="519604" cy="50405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A4 (210 x 297 mm)</PresentationFormat>
  <Paragraphs>26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megaidea.net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lastModifiedBy>Robnei</cp:lastModifiedBy>
  <cp:revision>2</cp:revision>
  <dcterms:created xsi:type="dcterms:W3CDTF">2013-10-04T14:38:20Z</dcterms:created>
  <dcterms:modified xsi:type="dcterms:W3CDTF">2021-07-30T22:42:13Z</dcterms:modified>
</cp:coreProperties>
</file>