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8999538" cy="5400675"/>
  <p:notesSz cx="9144000" cy="6858000"/>
  <p:defaultTextStyle>
    <a:defPPr>
      <a:defRPr lang="es-PE"/>
    </a:defPPr>
    <a:lvl1pPr marL="0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1pPr>
    <a:lvl2pPr marL="345531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2pPr>
    <a:lvl3pPr marL="691060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3pPr>
    <a:lvl4pPr marL="1036589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4pPr>
    <a:lvl5pPr marL="1382117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5pPr>
    <a:lvl6pPr marL="1727649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6pPr>
    <a:lvl7pPr marL="2073178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7pPr>
    <a:lvl8pPr marL="2418709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8pPr>
    <a:lvl9pPr marL="2764238" algn="l" defTabSz="691060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3A6"/>
    <a:srgbClr val="85C226"/>
    <a:srgbClr val="F66D96"/>
    <a:srgbClr val="F76A94"/>
    <a:srgbClr val="D24D95"/>
    <a:srgbClr val="C822CC"/>
    <a:srgbClr val="B9358A"/>
    <a:srgbClr val="E8659B"/>
    <a:srgbClr val="F3F1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>
        <p:scale>
          <a:sx n="66" d="100"/>
          <a:sy n="66" d="100"/>
        </p:scale>
        <p:origin x="163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83861"/>
            <a:ext cx="6749654" cy="1880235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836605"/>
            <a:ext cx="6749654" cy="1303913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03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363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87536"/>
            <a:ext cx="1940525" cy="457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87536"/>
            <a:ext cx="5709082" cy="457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64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705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346419"/>
            <a:ext cx="7762102" cy="2246530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614203"/>
            <a:ext cx="7762102" cy="1181397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513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437680"/>
            <a:ext cx="3824804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437680"/>
            <a:ext cx="3824804" cy="34266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454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87536"/>
            <a:ext cx="7762102" cy="104388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323916"/>
            <a:ext cx="3807226" cy="648831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972747"/>
            <a:ext cx="3807226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323916"/>
            <a:ext cx="3825976" cy="648831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972747"/>
            <a:ext cx="3825976" cy="29016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565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67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860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60045"/>
            <a:ext cx="2902585" cy="1260158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77597"/>
            <a:ext cx="4556016" cy="3837980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620202"/>
            <a:ext cx="2902585" cy="3001626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900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60045"/>
            <a:ext cx="2902585" cy="1260158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77597"/>
            <a:ext cx="4556016" cy="3837980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620202"/>
            <a:ext cx="2902585" cy="3001626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354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87536"/>
            <a:ext cx="776210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437680"/>
            <a:ext cx="776210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5005626"/>
            <a:ext cx="202489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405F-FB99-41CD-921E-08DB6B5944C9}" type="datetimeFigureOut">
              <a:rPr lang="es-PE" smtClean="0"/>
              <a:t>15/10/2019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5005626"/>
            <a:ext cx="303734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5005626"/>
            <a:ext cx="202489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50F02-68B1-4E83-B4C8-8BBA542ED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006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eppa Hada - MegaIdea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741" y="207720"/>
            <a:ext cx="4094292" cy="4640200"/>
          </a:xfrm>
          <a:prstGeom prst="rect">
            <a:avLst/>
          </a:prstGeom>
        </p:spPr>
      </p:pic>
      <p:pic>
        <p:nvPicPr>
          <p:cNvPr id="5" name="george pig megaidea.ne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75" y="2768243"/>
            <a:ext cx="1424560" cy="1647310"/>
          </a:xfrm>
          <a:prstGeom prst="rect">
            <a:avLst/>
          </a:prstGeom>
        </p:spPr>
      </p:pic>
      <p:pic>
        <p:nvPicPr>
          <p:cNvPr id="6" name="Sap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295" y="4496234"/>
            <a:ext cx="854104" cy="703379"/>
          </a:xfrm>
          <a:prstGeom prst="rect">
            <a:avLst/>
          </a:prstGeom>
        </p:spPr>
      </p:pic>
      <p:pic>
        <p:nvPicPr>
          <p:cNvPr id="7" name="Pato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336" y="4162853"/>
            <a:ext cx="794082" cy="882316"/>
          </a:xfrm>
          <a:prstGeom prst="rect">
            <a:avLst/>
          </a:prstGeom>
        </p:spPr>
      </p:pic>
      <p:pic>
        <p:nvPicPr>
          <p:cNvPr id="8" name="Pato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680" y="4415554"/>
            <a:ext cx="648333" cy="720367"/>
          </a:xfrm>
          <a:prstGeom prst="rect">
            <a:avLst/>
          </a:prstGeom>
        </p:spPr>
      </p:pic>
      <p:pic>
        <p:nvPicPr>
          <p:cNvPr id="9" name="Pato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119" y="4533113"/>
            <a:ext cx="566655" cy="629616"/>
          </a:xfrm>
          <a:prstGeom prst="rect">
            <a:avLst/>
          </a:prstGeom>
        </p:spPr>
      </p:pic>
      <p:pic>
        <p:nvPicPr>
          <p:cNvPr id="10" name="Logo Peppa Pi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1" y="244379"/>
            <a:ext cx="3739008" cy="2076148"/>
          </a:xfrm>
          <a:prstGeom prst="rect">
            <a:avLst/>
          </a:prstGeom>
        </p:spPr>
      </p:pic>
      <p:sp>
        <p:nvSpPr>
          <p:cNvPr id="11" name="Nombre Texto"/>
          <p:cNvSpPr txBox="1"/>
          <p:nvPr/>
        </p:nvSpPr>
        <p:spPr>
          <a:xfrm>
            <a:off x="969504" y="741312"/>
            <a:ext cx="2202846" cy="889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5183" dirty="0" err="1">
                <a:solidFill>
                  <a:srgbClr val="F3F1A6"/>
                </a:solidFill>
                <a:latin typeface="Hipster Script Pro" panose="02000000000000000000" pitchFamily="50" charset="0"/>
              </a:rPr>
              <a:t>Maryori</a:t>
            </a:r>
            <a:endParaRPr lang="es-PE" sz="5183" dirty="0">
              <a:solidFill>
                <a:srgbClr val="F3F1A6"/>
              </a:solidFill>
              <a:latin typeface="Hipster Script Pro" panose="02000000000000000000" pitchFamily="50" charset="0"/>
            </a:endParaRPr>
          </a:p>
        </p:txBody>
      </p:sp>
      <p:sp>
        <p:nvSpPr>
          <p:cNvPr id="12" name="Mis 4 Añitos"/>
          <p:cNvSpPr txBox="1"/>
          <p:nvPr/>
        </p:nvSpPr>
        <p:spPr>
          <a:xfrm>
            <a:off x="1247879" y="1513134"/>
            <a:ext cx="1766829" cy="428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182" dirty="0">
                <a:solidFill>
                  <a:schemeClr val="bg1"/>
                </a:solidFill>
                <a:effectLst>
                  <a:glow rad="127000">
                    <a:srgbClr val="D24D95"/>
                  </a:glow>
                </a:effectLst>
                <a:latin typeface="OogieBoogie" panose="00000400000000000000" pitchFamily="2" charset="0"/>
              </a:rPr>
              <a:t>Mis 4 Añitos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34369" y="3685054"/>
            <a:ext cx="5976316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728" dirty="0">
                <a:solidFill>
                  <a:schemeClr val="bg1"/>
                </a:solidFill>
                <a:effectLst>
                  <a:glow rad="101600">
                    <a:srgbClr val="F76A94"/>
                  </a:glow>
                </a:effectLst>
                <a:latin typeface="Halter" panose="02000506020000020004" pitchFamily="2" charset="0"/>
              </a:rPr>
              <a:t>04:00 0014 0009 2019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247879" y="4124450"/>
            <a:ext cx="811441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37" dirty="0">
                <a:solidFill>
                  <a:srgbClr val="F66D96"/>
                </a:solidFill>
                <a:effectLst>
                  <a:glow rad="101600">
                    <a:schemeClr val="bg1"/>
                  </a:glow>
                </a:effectLst>
                <a:latin typeface="Arial Rounded MT Bold" panose="020F0704030504030204" pitchFamily="34" charset="0"/>
              </a:rPr>
              <a:t>HORA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882771" y="4162855"/>
            <a:ext cx="556563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37" dirty="0">
                <a:solidFill>
                  <a:srgbClr val="F66D96"/>
                </a:solidFill>
                <a:effectLst>
                  <a:glow rad="101600">
                    <a:schemeClr val="bg1"/>
                  </a:glow>
                </a:effectLst>
                <a:latin typeface="Arial Rounded MT Bold" panose="020F0704030504030204" pitchFamily="34" charset="0"/>
              </a:rPr>
              <a:t>DIA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245148" y="4174457"/>
            <a:ext cx="638315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37" dirty="0">
                <a:solidFill>
                  <a:srgbClr val="F66D96"/>
                </a:solidFill>
                <a:effectLst>
                  <a:glow rad="101600">
                    <a:schemeClr val="bg1"/>
                  </a:glow>
                </a:effectLst>
                <a:latin typeface="Arial Rounded MT Bold" panose="020F0704030504030204" pitchFamily="34" charset="0"/>
              </a:rPr>
              <a:t>MES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5627321" y="4184609"/>
            <a:ext cx="660757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37" dirty="0">
                <a:solidFill>
                  <a:srgbClr val="F66D96"/>
                </a:solidFill>
                <a:effectLst>
                  <a:glow rad="101600">
                    <a:schemeClr val="bg1"/>
                  </a:glow>
                </a:effectLst>
                <a:latin typeface="Arial Rounded MT Bold" panose="020F0704030504030204" pitchFamily="34" charset="0"/>
              </a:rPr>
              <a:t>AÑO</a:t>
            </a:r>
          </a:p>
        </p:txBody>
      </p:sp>
      <p:pic>
        <p:nvPicPr>
          <p:cNvPr id="19" name="Logo Visa - Megaidea.Net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19" y="4333405"/>
            <a:ext cx="2202294" cy="855310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68556" y="4725566"/>
            <a:ext cx="3785011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728" dirty="0">
                <a:solidFill>
                  <a:schemeClr val="bg1"/>
                </a:solidFill>
                <a:effectLst>
                  <a:glow rad="101600">
                    <a:srgbClr val="85C226"/>
                  </a:glow>
                </a:effectLst>
                <a:latin typeface="Halter" panose="02000506020000020004" pitchFamily="2" charset="0"/>
              </a:rPr>
              <a:t>INVITADO V.I.P.</a:t>
            </a:r>
          </a:p>
        </p:txBody>
      </p:sp>
      <p:sp>
        <p:nvSpPr>
          <p:cNvPr id="2" name="MEGAIDEA.NET"/>
          <p:cNvSpPr txBox="1"/>
          <p:nvPr/>
        </p:nvSpPr>
        <p:spPr>
          <a:xfrm>
            <a:off x="1480008" y="-813312"/>
            <a:ext cx="643778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900" dirty="0" smtClean="0"/>
              <a:t>Invitación creado en: wWw.Megaidea.net</a:t>
            </a:r>
            <a:endParaRPr lang="es-PE" sz="2900" dirty="0"/>
          </a:p>
        </p:txBody>
      </p:sp>
    </p:spTree>
    <p:extLst>
      <p:ext uri="{BB962C8B-B14F-4D97-AF65-F5344CB8AC3E}">
        <p14:creationId xmlns:p14="http://schemas.microsoft.com/office/powerpoint/2010/main" val="33758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83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rra - megaidea.net"/>
          <p:cNvSpPr/>
          <p:nvPr/>
        </p:nvSpPr>
        <p:spPr>
          <a:xfrm>
            <a:off x="-15841" y="671807"/>
            <a:ext cx="9034430" cy="1162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49462" tIns="124731" rIns="249462" bIns="1247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sz="3710"/>
          </a:p>
        </p:txBody>
      </p:sp>
      <p:pic>
        <p:nvPicPr>
          <p:cNvPr id="7" name="Linea visa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0066"/>
            <a:ext cx="9018589" cy="997935"/>
          </a:xfrm>
          <a:prstGeom prst="rect">
            <a:avLst/>
          </a:prstGeom>
        </p:spPr>
      </p:pic>
      <p:sp>
        <p:nvSpPr>
          <p:cNvPr id="9" name="www.megaidea.net"/>
          <p:cNvSpPr txBox="1"/>
          <p:nvPr/>
        </p:nvSpPr>
        <p:spPr>
          <a:xfrm>
            <a:off x="1310041" y="4499057"/>
            <a:ext cx="4157548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910" dirty="0">
                <a:solidFill>
                  <a:schemeClr val="bg1"/>
                </a:solidFill>
              </a:rPr>
              <a:t>Marca registrada en www.megaidea.net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71445" y="3395454"/>
            <a:ext cx="7626767" cy="763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182" dirty="0">
                <a:solidFill>
                  <a:schemeClr val="bg1"/>
                </a:solidFill>
                <a:latin typeface="HobbyHeadline" pitchFamily="2" charset="0"/>
              </a:rPr>
              <a:t>Te invito a celebrar mi cumpleaños el día Sábado 15 de Junio</a:t>
            </a:r>
          </a:p>
          <a:p>
            <a:pPr algn="ctr"/>
            <a:r>
              <a:rPr lang="es-PE" sz="2182" dirty="0">
                <a:solidFill>
                  <a:schemeClr val="bg1"/>
                </a:solidFill>
                <a:latin typeface="HobbyHeadline" pitchFamily="2" charset="0"/>
              </a:rPr>
              <a:t>a las 4:00 pm. en Calle Luis </a:t>
            </a:r>
            <a:r>
              <a:rPr lang="es-PE" sz="2182" dirty="0" err="1">
                <a:solidFill>
                  <a:schemeClr val="bg1"/>
                </a:solidFill>
                <a:latin typeface="HobbyHeadline" pitchFamily="2" charset="0"/>
              </a:rPr>
              <a:t>Valcarcell</a:t>
            </a:r>
            <a:r>
              <a:rPr lang="es-PE" sz="2182" dirty="0">
                <a:solidFill>
                  <a:schemeClr val="bg1"/>
                </a:solidFill>
                <a:latin typeface="HobbyHeadline" pitchFamily="2" charset="0"/>
              </a:rPr>
              <a:t> A-11. ¡No faltes!</a:t>
            </a:r>
          </a:p>
        </p:txBody>
      </p:sp>
      <p:pic>
        <p:nvPicPr>
          <p:cNvPr id="11" name="Cuadro - megaidea.ne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90" y="2158238"/>
            <a:ext cx="6216938" cy="913673"/>
          </a:xfrm>
          <a:prstGeom prst="rect">
            <a:avLst/>
          </a:prstGeom>
        </p:spPr>
      </p:pic>
      <p:pic>
        <p:nvPicPr>
          <p:cNvPr id="12" name="Peppa - megaidea.ne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555" y="880552"/>
            <a:ext cx="2520134" cy="2555382"/>
          </a:xfrm>
          <a:prstGeom prst="rect">
            <a:avLst/>
          </a:prstGeom>
        </p:spPr>
      </p:pic>
      <p:sp>
        <p:nvSpPr>
          <p:cNvPr id="13" name="Valida en todo.."/>
          <p:cNvSpPr txBox="1"/>
          <p:nvPr/>
        </p:nvSpPr>
        <p:spPr>
          <a:xfrm>
            <a:off x="459618" y="232706"/>
            <a:ext cx="3056093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910" dirty="0">
                <a:solidFill>
                  <a:schemeClr val="bg1"/>
                </a:solidFill>
              </a:rPr>
              <a:t>VÁLIDA EN TODO EL MUNDO</a:t>
            </a:r>
          </a:p>
        </p:txBody>
      </p:sp>
      <p:sp>
        <p:nvSpPr>
          <p:cNvPr id="14" name="Año"/>
          <p:cNvSpPr txBox="1"/>
          <p:nvPr/>
        </p:nvSpPr>
        <p:spPr>
          <a:xfrm>
            <a:off x="5853073" y="2341731"/>
            <a:ext cx="748923" cy="428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182" b="1" dirty="0"/>
              <a:t>2020</a:t>
            </a:r>
          </a:p>
        </p:txBody>
      </p:sp>
      <p:pic>
        <p:nvPicPr>
          <p:cNvPr id="16" name="george pig megaidea.ne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92" y="4113835"/>
            <a:ext cx="1127822" cy="1304172"/>
          </a:xfrm>
          <a:prstGeom prst="rect">
            <a:avLst/>
          </a:prstGeom>
        </p:spPr>
      </p:pic>
      <p:sp>
        <p:nvSpPr>
          <p:cNvPr id="15" name="MEGAIDEA.NET"/>
          <p:cNvSpPr txBox="1"/>
          <p:nvPr/>
        </p:nvSpPr>
        <p:spPr>
          <a:xfrm>
            <a:off x="1387414" y="-816978"/>
            <a:ext cx="643778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900" dirty="0" smtClean="0"/>
              <a:t>Invitación creado en: wWw.Megaidea.net</a:t>
            </a:r>
            <a:endParaRPr lang="es-PE" sz="2900" dirty="0"/>
          </a:p>
        </p:txBody>
      </p:sp>
    </p:spTree>
    <p:extLst>
      <p:ext uri="{BB962C8B-B14F-4D97-AF65-F5344CB8AC3E}">
        <p14:creationId xmlns:p14="http://schemas.microsoft.com/office/powerpoint/2010/main" val="12800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62</Words>
  <Application>Microsoft Office PowerPoint</Application>
  <PresentationFormat>Personalizado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Halter</vt:lpstr>
      <vt:lpstr>Hipster Script Pro</vt:lpstr>
      <vt:lpstr>HobbyHeadline</vt:lpstr>
      <vt:lpstr>OogieBoogie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Visa Peppa Pig Hada</cp:keywords>
  <cp:lastModifiedBy>WIN7</cp:lastModifiedBy>
  <cp:revision>11</cp:revision>
  <dcterms:created xsi:type="dcterms:W3CDTF">2019-10-15T21:15:05Z</dcterms:created>
  <dcterms:modified xsi:type="dcterms:W3CDTF">2019-10-16T03:30:20Z</dcterms:modified>
</cp:coreProperties>
</file>