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96D"/>
    <a:srgbClr val="0000FF"/>
    <a:srgbClr val="9AD3F4"/>
    <a:srgbClr val="990000"/>
    <a:srgbClr val="009900"/>
    <a:srgbClr val="ED41A7"/>
    <a:srgbClr val="F272D7"/>
    <a:srgbClr val="E31690"/>
    <a:srgbClr val="58C3B7"/>
    <a:srgbClr val="26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17/09/2019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gif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0" y="453649"/>
            <a:ext cx="2667203" cy="1512159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 rot="20934816">
            <a:off x="1110055" y="876780"/>
            <a:ext cx="196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36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960068" y="2032313"/>
            <a:ext cx="23535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215900">
                    <a:srgbClr val="FF0000"/>
                  </a:glow>
                </a:effectLst>
                <a:latin typeface="Porky's" panose="00000700000000000000" pitchFamily="2" charset="0"/>
              </a:rPr>
              <a:t>Cumple 5 Años</a:t>
            </a:r>
            <a:endParaRPr lang="es-PE" sz="2500" dirty="0">
              <a:solidFill>
                <a:schemeClr val="bg1"/>
              </a:solidFill>
              <a:effectLst>
                <a:glow rad="2159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11" y="2588546"/>
            <a:ext cx="640007" cy="120808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41" y="184067"/>
            <a:ext cx="356541" cy="67301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34" y="102227"/>
            <a:ext cx="272087" cy="5135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64" y="749722"/>
            <a:ext cx="356541" cy="67301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" y="2734887"/>
            <a:ext cx="615732" cy="116226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" y="939424"/>
            <a:ext cx="463903" cy="8756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6" y="1857729"/>
            <a:ext cx="552685" cy="1088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0" y="1724444"/>
            <a:ext cx="552685" cy="1088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35615"/>
            <a:ext cx="552685" cy="1088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" y="2748059"/>
            <a:ext cx="2516251" cy="27427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589"/>
            <a:ext cx="4558175" cy="3745507"/>
          </a:xfrm>
          <a:prstGeom prst="rect">
            <a:avLst/>
          </a:prstGeom>
        </p:spPr>
      </p:pic>
      <p:pic>
        <p:nvPicPr>
          <p:cNvPr id="16" name="cumple feliz 2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874797" y="13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3" y="543339"/>
            <a:ext cx="4101802" cy="55138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3" y="4042681"/>
            <a:ext cx="2552038" cy="278311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95594" y="1738087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Sábado  15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 de Agosto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65203" y="2830575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A las 17:30 </a:t>
            </a:r>
            <a:r>
              <a:rPr lang="es-PE" sz="2400" dirty="0" err="1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400" dirty="0" smtClean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400" dirty="0">
              <a:solidFill>
                <a:srgbClr val="FF0000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2385" y="3353496"/>
            <a:ext cx="430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Calle Luis </a:t>
            </a:r>
            <a:r>
              <a:rPr lang="es-PE" sz="2000" dirty="0" err="1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Valcarcell</a:t>
            </a:r>
            <a:endParaRPr lang="es-PE" sz="2000" dirty="0" smtClean="0">
              <a:ln w="12700">
                <a:noFill/>
              </a:ln>
              <a:solidFill>
                <a:srgbClr val="0000FF"/>
              </a:solidFill>
              <a:effectLst>
                <a:glow rad="228600">
                  <a:schemeClr val="bg1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Porky's" panose="00000700000000000000" pitchFamily="2" charset="0"/>
              </a:rPr>
              <a:t>#1212</a:t>
            </a:r>
            <a:endParaRPr lang="es-PE" sz="2000" dirty="0">
              <a:ln w="12700">
                <a:noFill/>
              </a:ln>
              <a:solidFill>
                <a:srgbClr val="0000FF"/>
              </a:solidFill>
              <a:effectLst>
                <a:glow rad="2286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" y="5040106"/>
            <a:ext cx="885649" cy="167176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" y="2029679"/>
            <a:ext cx="522906" cy="98704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465" y="2224252"/>
            <a:ext cx="534442" cy="103894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7" y="167668"/>
            <a:ext cx="422428" cy="79738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876" y="63208"/>
            <a:ext cx="446395" cy="78429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" y="2991430"/>
            <a:ext cx="552685" cy="1088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65" y="681841"/>
            <a:ext cx="552685" cy="1088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1" y="667336"/>
            <a:ext cx="552685" cy="1088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9651" y="5098832"/>
            <a:ext cx="860499" cy="167176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6" y="5560678"/>
            <a:ext cx="1949635" cy="110533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 rot="20934816">
            <a:off x="1371654" y="5889057"/>
            <a:ext cx="14990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23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42" y="3094865"/>
            <a:ext cx="552685" cy="1088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43" y="-115234"/>
            <a:ext cx="1973129" cy="2006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53" y="23476"/>
            <a:ext cx="1724002" cy="147177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23138" y="1264788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3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2" y="1907817"/>
            <a:ext cx="2885157" cy="293461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0" y="220983"/>
            <a:ext cx="3115641" cy="176639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 rot="20934816">
            <a:off x="1053142" y="791008"/>
            <a:ext cx="21294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latin typeface="Porky's" panose="00000700000000000000" pitchFamily="2" charset="0"/>
              </a:rPr>
              <a:t>Jorge</a:t>
            </a:r>
            <a:endParaRPr lang="es-PE" sz="3300" dirty="0">
              <a:solidFill>
                <a:schemeClr val="bg1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64" y="4454423"/>
            <a:ext cx="468805" cy="88492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01" y="3454938"/>
            <a:ext cx="436633" cy="82419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16" y="1510527"/>
            <a:ext cx="431157" cy="81385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" y="5577821"/>
            <a:ext cx="360965" cy="68136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7" y="1396494"/>
            <a:ext cx="360965" cy="68136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495" y="3334555"/>
            <a:ext cx="385319" cy="68136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328" y="4023263"/>
            <a:ext cx="418486" cy="68136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26" y="114938"/>
            <a:ext cx="456605" cy="89886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6" y="2304888"/>
            <a:ext cx="552685" cy="1088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0" y="114938"/>
            <a:ext cx="463535" cy="9125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54" y="2407917"/>
            <a:ext cx="2813233" cy="303216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21" y="2371035"/>
            <a:ext cx="552685" cy="1088000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307289" y="500774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FF0000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37575" y="1980035"/>
            <a:ext cx="17844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dirty="0" smtClean="0">
                <a:solidFill>
                  <a:schemeClr val="bg1"/>
                </a:solidFill>
                <a:effectLst>
                  <a:glow rad="215900">
                    <a:srgbClr val="FF0000"/>
                  </a:glow>
                </a:effectLst>
                <a:latin typeface="Porky's" panose="00000700000000000000" pitchFamily="2" charset="0"/>
              </a:rPr>
              <a:t>Mis 5 Años</a:t>
            </a:r>
            <a:endParaRPr lang="es-PE" sz="2500" dirty="0">
              <a:solidFill>
                <a:schemeClr val="bg1"/>
              </a:solidFill>
              <a:effectLst>
                <a:glow rad="2159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1464" y="6283133"/>
            <a:ext cx="3745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chemeClr val="bg1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www.megaidea.net</a:t>
            </a:r>
            <a:endParaRPr lang="es-PE" sz="1500" dirty="0">
              <a:solidFill>
                <a:schemeClr val="bg1"/>
              </a:solidFill>
              <a:effectLst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20" grpId="0"/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2793</TotalTime>
  <Words>35</Words>
  <Application>Microsoft Office PowerPoint</Application>
  <PresentationFormat>Personalizado</PresentationFormat>
  <Paragraphs>13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Adobe Gothic Std B</vt:lpstr>
      <vt:lpstr>Arial</vt:lpstr>
      <vt:lpstr>Calibri</vt:lpstr>
      <vt:lpstr>Calibri Light</vt:lpstr>
      <vt:lpstr>Porky's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</dc:creator>
  <cp:keywords>spiderman</cp:keywords>
  <cp:lastModifiedBy>WIN7</cp:lastModifiedBy>
  <cp:revision>146</cp:revision>
  <dcterms:created xsi:type="dcterms:W3CDTF">2018-10-27T00:59:17Z</dcterms:created>
  <dcterms:modified xsi:type="dcterms:W3CDTF">2019-09-17T23:55:32Z</dcterms:modified>
</cp:coreProperties>
</file>