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</p:sldIdLst>
  <p:sldSz cx="4319588" cy="6840538"/>
  <p:notesSz cx="6858000" cy="9144000"/>
  <p:defaultTextStyle>
    <a:defPPr>
      <a:defRPr lang="es-PE"/>
    </a:defPPr>
    <a:lvl1pPr marL="0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1pPr>
    <a:lvl2pPr marL="267828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2pPr>
    <a:lvl3pPr marL="535656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3pPr>
    <a:lvl4pPr marL="803483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4pPr>
    <a:lvl5pPr marL="1071311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5pPr>
    <a:lvl6pPr marL="1339139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6pPr>
    <a:lvl7pPr marL="1606967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7pPr>
    <a:lvl8pPr marL="1874794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8pPr>
    <a:lvl9pPr marL="2142622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C3B7"/>
    <a:srgbClr val="F272D7"/>
    <a:srgbClr val="ED41A7"/>
    <a:srgbClr val="E31690"/>
    <a:srgbClr val="26CA9F"/>
    <a:srgbClr val="BD3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1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119505"/>
            <a:ext cx="3671650" cy="2381521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592866"/>
            <a:ext cx="3239691" cy="1651546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19/09/2019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9692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19/09/2019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6847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64195"/>
            <a:ext cx="931411" cy="579704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64195"/>
            <a:ext cx="2740239" cy="579704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19/09/2019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9824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19/09/2019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4637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705386"/>
            <a:ext cx="3725645" cy="2845473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577779"/>
            <a:ext cx="3725645" cy="1496367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19/09/2019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0259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19/09/2019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7621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64197"/>
            <a:ext cx="3725645" cy="1322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676882"/>
            <a:ext cx="1827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498697"/>
            <a:ext cx="1827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676882"/>
            <a:ext cx="1836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498697"/>
            <a:ext cx="1836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19/09/2019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7793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19/09/2019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0153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19/09/2019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8019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984912"/>
            <a:ext cx="2186791" cy="4861216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19/09/2019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2414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984912"/>
            <a:ext cx="2186791" cy="4861216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19/09/2019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53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64197"/>
            <a:ext cx="3725645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820976"/>
            <a:ext cx="3725645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19/09/2019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6340167"/>
            <a:ext cx="145786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299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gif"/><Relationship Id="rId5" Type="http://schemas.openxmlformats.org/officeDocument/2006/relationships/image" Target="../media/image5.png"/><Relationship Id="rId10" Type="http://schemas.openxmlformats.org/officeDocument/2006/relationships/image" Target="../media/image11.gif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8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gif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gif"/><Relationship Id="rId5" Type="http://schemas.openxmlformats.org/officeDocument/2006/relationships/image" Target="../media/image5.png"/><Relationship Id="rId10" Type="http://schemas.openxmlformats.org/officeDocument/2006/relationships/image" Target="../media/image11.gif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94203" y="-706408"/>
            <a:ext cx="2560325" cy="2420117"/>
          </a:xfrm>
          <a:prstGeom prst="rect">
            <a:avLst/>
          </a:prstGeom>
        </p:spPr>
      </p:pic>
      <p:pic>
        <p:nvPicPr>
          <p:cNvPr id="5" name="www.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92142" y="111904"/>
            <a:ext cx="954915" cy="9945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08431" y="-5070"/>
            <a:ext cx="878644" cy="91830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53205" y="-283924"/>
            <a:ext cx="510451" cy="53165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17252" y="-716952"/>
            <a:ext cx="2560325" cy="2420117"/>
          </a:xfrm>
          <a:prstGeom prst="rect">
            <a:avLst/>
          </a:prstGeom>
        </p:spPr>
      </p:pic>
      <p:pic>
        <p:nvPicPr>
          <p:cNvPr id="9" name="www.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319313" y="101360"/>
            <a:ext cx="954915" cy="99457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19886" y="-15614"/>
            <a:ext cx="878644" cy="91830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864660" y="-294468"/>
            <a:ext cx="510451" cy="53165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2834" y="5595603"/>
            <a:ext cx="1657585" cy="1726430"/>
          </a:xfrm>
          <a:prstGeom prst="rect">
            <a:avLst/>
          </a:prstGeom>
        </p:spPr>
      </p:pic>
      <p:pic>
        <p:nvPicPr>
          <p:cNvPr id="13" name="www.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1907" y="4784217"/>
            <a:ext cx="1130223" cy="117716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7815" y="3952119"/>
            <a:ext cx="1020390" cy="106277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79" y="5512277"/>
            <a:ext cx="1657585" cy="172643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01" y="4719966"/>
            <a:ext cx="1130223" cy="1177165"/>
          </a:xfrm>
          <a:prstGeom prst="rect">
            <a:avLst/>
          </a:prstGeom>
        </p:spPr>
      </p:pic>
      <p:pic>
        <p:nvPicPr>
          <p:cNvPr id="17" name="www.megaidea.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72" y="3863890"/>
            <a:ext cx="1020390" cy="106277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28" y="675189"/>
            <a:ext cx="1494509" cy="679821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240176" y="1562525"/>
            <a:ext cx="40030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CaslonNo540SwaD" panose="03030502040806080B05" pitchFamily="66" charset="0"/>
              </a:rPr>
              <a:t>Nuestro </a:t>
            </a:r>
          </a:p>
          <a:p>
            <a:pPr algn="ctr"/>
            <a:r>
              <a:rPr lang="es-PE" sz="6000" dirty="0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CaslonNo540SwaD" panose="03030502040806080B05" pitchFamily="66" charset="0"/>
              </a:rPr>
              <a:t>Matrimonio</a:t>
            </a:r>
            <a:endParaRPr lang="es-PE" sz="6000" dirty="0">
              <a:solidFill>
                <a:srgbClr val="002060"/>
              </a:solidFill>
              <a:effectLst>
                <a:glow rad="101600">
                  <a:schemeClr val="bg1"/>
                </a:glow>
              </a:effectLst>
              <a:latin typeface="CaslonNo540SwaD" panose="03030502040806080B05" pitchFamily="66" charset="0"/>
            </a:endParaRPr>
          </a:p>
        </p:txBody>
      </p:sp>
      <p:pic>
        <p:nvPicPr>
          <p:cNvPr id="25" name="boda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41687" y="35332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8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94203" y="-706408"/>
            <a:ext cx="2560325" cy="242011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92142" y="111904"/>
            <a:ext cx="954915" cy="9945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08431" y="-5070"/>
            <a:ext cx="878644" cy="91830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53205" y="-283924"/>
            <a:ext cx="510451" cy="5316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17252" y="-716952"/>
            <a:ext cx="2560325" cy="2420117"/>
          </a:xfrm>
          <a:prstGeom prst="rect">
            <a:avLst/>
          </a:prstGeom>
        </p:spPr>
      </p:pic>
      <p:pic>
        <p:nvPicPr>
          <p:cNvPr id="33" name="www.megaidea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319313" y="101360"/>
            <a:ext cx="954915" cy="994576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19886" y="-15614"/>
            <a:ext cx="878644" cy="918305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864660" y="-294468"/>
            <a:ext cx="510451" cy="53165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2834" y="5595603"/>
            <a:ext cx="1657585" cy="172643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1907" y="4784217"/>
            <a:ext cx="1130223" cy="1177165"/>
          </a:xfrm>
          <a:prstGeom prst="rect">
            <a:avLst/>
          </a:prstGeom>
        </p:spPr>
      </p:pic>
      <p:pic>
        <p:nvPicPr>
          <p:cNvPr id="22" name="www.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7815" y="3952119"/>
            <a:ext cx="1020390" cy="106277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79" y="5512277"/>
            <a:ext cx="1657585" cy="172643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01" y="4719966"/>
            <a:ext cx="1130223" cy="117716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72" y="3863890"/>
            <a:ext cx="1020390" cy="10627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28" y="675189"/>
            <a:ext cx="1494509" cy="679821"/>
          </a:xfrm>
          <a:prstGeom prst="rect">
            <a:avLst/>
          </a:prstGeom>
        </p:spPr>
      </p:pic>
      <p:pic>
        <p:nvPicPr>
          <p:cNvPr id="4" name="www.megaidea.net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00" y="3622488"/>
            <a:ext cx="2799935" cy="347818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3572" y="401339"/>
            <a:ext cx="6831278" cy="3712651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727" y="0"/>
            <a:ext cx="4579450" cy="328781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99" y="3873427"/>
            <a:ext cx="2420219" cy="2420219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427281" y="2115626"/>
            <a:ext cx="36908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err="1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Great Vibes" panose="02000507080000020002" pitchFamily="50" charset="0"/>
              </a:rPr>
              <a:t>Roberth</a:t>
            </a:r>
            <a:endParaRPr lang="es-PE" sz="3000" dirty="0" smtClean="0">
              <a:solidFill>
                <a:srgbClr val="002060"/>
              </a:solidFill>
              <a:effectLst>
                <a:glow rad="101600">
                  <a:schemeClr val="bg1"/>
                </a:glow>
              </a:effectLst>
              <a:latin typeface="Great Vibes" panose="02000507080000020002" pitchFamily="50" charset="0"/>
            </a:endParaRPr>
          </a:p>
          <a:p>
            <a:pPr algn="ctr"/>
            <a:r>
              <a:rPr lang="es-PE" sz="3000" dirty="0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Great Vibes" panose="02000507080000020002" pitchFamily="50" charset="0"/>
              </a:rPr>
              <a:t>&amp; </a:t>
            </a:r>
          </a:p>
          <a:p>
            <a:pPr algn="ctr"/>
            <a:r>
              <a:rPr lang="es-PE" sz="3000" dirty="0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Great Vibes" panose="02000507080000020002" pitchFamily="50" charset="0"/>
              </a:rPr>
              <a:t>Elizabeth </a:t>
            </a:r>
            <a:endParaRPr lang="es-PE" sz="3000" dirty="0">
              <a:solidFill>
                <a:srgbClr val="002060"/>
              </a:solidFill>
              <a:effectLst>
                <a:glow rad="101600">
                  <a:schemeClr val="bg1"/>
                </a:glow>
              </a:effectLst>
              <a:latin typeface="Great Vibes" panose="02000507080000020002" pitchFamily="50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71206" y="1603541"/>
            <a:ext cx="4003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CaslonNo540SwaD" panose="03030502040806080B05" pitchFamily="66" charset="0"/>
              </a:rPr>
              <a:t>Nuestro Matrimonio</a:t>
            </a:r>
            <a:endParaRPr lang="es-PE" sz="4000" dirty="0">
              <a:solidFill>
                <a:srgbClr val="002060"/>
              </a:solidFill>
              <a:effectLst>
                <a:glow rad="101600">
                  <a:schemeClr val="bg1"/>
                </a:glow>
              </a:effectLst>
              <a:latin typeface="CaslonNo540SwaD" panose="0303050204080608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45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9.81257E-7 -3.60176E-6 L 9.81257E-7 -0.0721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5068E-6 -4.89905E-6 L -1.5068E-6 -0.07217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ww.megaidea.ne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1" y="1285085"/>
            <a:ext cx="4172645" cy="5295515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870540" y="-440988"/>
            <a:ext cx="2560325" cy="2420117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68479" y="377324"/>
            <a:ext cx="954915" cy="994576"/>
          </a:xfrm>
          <a:prstGeom prst="rect">
            <a:avLst/>
          </a:prstGeom>
        </p:spPr>
      </p:pic>
      <p:pic>
        <p:nvPicPr>
          <p:cNvPr id="34" name="www.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32094" y="260350"/>
            <a:ext cx="878644" cy="918305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76868" y="-18504"/>
            <a:ext cx="510451" cy="53165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40915" y="-451532"/>
            <a:ext cx="2560325" cy="2420117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42976" y="366780"/>
            <a:ext cx="954915" cy="994576"/>
          </a:xfrm>
          <a:prstGeom prst="rect">
            <a:avLst/>
          </a:prstGeom>
        </p:spPr>
      </p:pic>
      <p:pic>
        <p:nvPicPr>
          <p:cNvPr id="38" name="www.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43549" y="249806"/>
            <a:ext cx="878644" cy="918305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88323" y="-29048"/>
            <a:ext cx="510451" cy="5316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956" y="5801262"/>
            <a:ext cx="1491457" cy="1553402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7581" y="5666867"/>
            <a:ext cx="1491457" cy="1553402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7642" y="5020496"/>
            <a:ext cx="989942" cy="1031057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6351" y="4427641"/>
            <a:ext cx="820546" cy="854625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3099" y="5089266"/>
            <a:ext cx="989942" cy="1031057"/>
          </a:xfrm>
          <a:prstGeom prst="rect">
            <a:avLst/>
          </a:prstGeom>
        </p:spPr>
      </p:pic>
      <p:pic>
        <p:nvPicPr>
          <p:cNvPr id="56" name="www.megaidea.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8401" y="4487484"/>
            <a:ext cx="820546" cy="8546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269" y="37392"/>
            <a:ext cx="1685024" cy="2115118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845" y="1708595"/>
            <a:ext cx="7886919" cy="42863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18" y="4677286"/>
            <a:ext cx="2222854" cy="2060924"/>
          </a:xfrm>
          <a:prstGeom prst="rect">
            <a:avLst/>
          </a:prstGeom>
        </p:spPr>
      </p:pic>
      <p:pic>
        <p:nvPicPr>
          <p:cNvPr id="27" name="www.megaidea.net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79" y="767971"/>
            <a:ext cx="1561136" cy="1447410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337156" y="3169469"/>
            <a:ext cx="349198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500" dirty="0" smtClean="0">
                <a:solidFill>
                  <a:schemeClr val="bg1"/>
                </a:solidFill>
                <a:effectLst>
                  <a:glow rad="292100">
                    <a:srgbClr val="002060"/>
                  </a:glow>
                </a:effectLst>
                <a:latin typeface="Lithograph" pitchFamily="2" charset="0"/>
              </a:rPr>
              <a:t>Sábado 29 </a:t>
            </a:r>
          </a:p>
          <a:p>
            <a:pPr algn="ctr"/>
            <a:r>
              <a:rPr lang="es-PE" sz="2000" dirty="0" smtClean="0">
                <a:solidFill>
                  <a:schemeClr val="bg1"/>
                </a:solidFill>
                <a:effectLst>
                  <a:glow rad="292100">
                    <a:srgbClr val="002060"/>
                  </a:glow>
                </a:effectLst>
                <a:latin typeface="Lithograph" pitchFamily="2" charset="0"/>
              </a:rPr>
              <a:t>de SEPTIEMBRE</a:t>
            </a:r>
            <a:endParaRPr lang="es-PE" sz="2000" dirty="0">
              <a:solidFill>
                <a:schemeClr val="bg1"/>
              </a:solidFill>
              <a:effectLst>
                <a:glow rad="292100">
                  <a:srgbClr val="002060"/>
                </a:glow>
              </a:effectLst>
              <a:latin typeface="Lithograph" pitchFamily="2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570194" y="4055342"/>
            <a:ext cx="314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dirty="0" smtClean="0">
                <a:solidFill>
                  <a:srgbClr val="002060"/>
                </a:solidFill>
                <a:effectLst>
                  <a:glow rad="292100">
                    <a:schemeClr val="bg1"/>
                  </a:glow>
                </a:effectLst>
                <a:latin typeface="Lithograph" pitchFamily="2" charset="0"/>
              </a:rPr>
              <a:t>A las 8:30 PM .</a:t>
            </a:r>
            <a:endParaRPr lang="es-PE" sz="1800" dirty="0">
              <a:solidFill>
                <a:srgbClr val="002060"/>
              </a:solidFill>
              <a:effectLst>
                <a:glow rad="292100">
                  <a:schemeClr val="bg1"/>
                </a:glow>
              </a:effectLst>
              <a:latin typeface="Lithograph" pitchFamily="2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25057" y="4360585"/>
            <a:ext cx="2968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dirty="0">
                <a:ln w="12700">
                  <a:noFill/>
                </a:ln>
                <a:solidFill>
                  <a:srgbClr val="002060"/>
                </a:solidFill>
                <a:latin typeface="Serifa BdCn BT" panose="02060706030705040204" pitchFamily="18" charset="0"/>
              </a:rPr>
              <a:t>En la iglesia ubicada en </a:t>
            </a:r>
          </a:p>
          <a:p>
            <a:pPr algn="ctr"/>
            <a:r>
              <a:rPr lang="es-PE" sz="1800" dirty="0">
                <a:ln w="12700">
                  <a:noFill/>
                </a:ln>
                <a:solidFill>
                  <a:srgbClr val="002060"/>
                </a:solidFill>
                <a:latin typeface="Serifa BdCn BT" panose="02060706030705040204" pitchFamily="18" charset="0"/>
              </a:rPr>
              <a:t>Lago de </a:t>
            </a:r>
            <a:r>
              <a:rPr lang="es-PE" sz="1800" dirty="0" smtClean="0">
                <a:ln w="12700">
                  <a:noFill/>
                </a:ln>
                <a:solidFill>
                  <a:srgbClr val="002060"/>
                </a:solidFill>
                <a:latin typeface="Serifa BdCn BT" panose="02060706030705040204" pitchFamily="18" charset="0"/>
              </a:rPr>
              <a:t>Como #1114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112007" y="2125909"/>
            <a:ext cx="4037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solidFill>
                  <a:schemeClr val="bg1"/>
                </a:solidFill>
                <a:effectLst>
                  <a:glow rad="292100">
                    <a:srgbClr val="002060"/>
                  </a:glow>
                </a:effectLst>
                <a:latin typeface="ArabBruD" panose="03060802060502020204" pitchFamily="66" charset="0"/>
              </a:rPr>
              <a:t>Hemos decidido unir nuestras vidas en matrimonio y deseamos contar con su presencia y </a:t>
            </a:r>
            <a:r>
              <a:rPr lang="es-PE" sz="2000" dirty="0" smtClean="0">
                <a:solidFill>
                  <a:schemeClr val="bg1"/>
                </a:solidFill>
                <a:effectLst>
                  <a:glow rad="292100">
                    <a:srgbClr val="002060"/>
                  </a:glow>
                </a:effectLst>
                <a:latin typeface="ArabBruD" panose="03060802060502020204" pitchFamily="66" charset="0"/>
              </a:rPr>
              <a:t>alegría.</a:t>
            </a:r>
            <a:endParaRPr lang="es-PE" sz="2000" dirty="0">
              <a:solidFill>
                <a:schemeClr val="bg1"/>
              </a:solidFill>
              <a:effectLst>
                <a:glow rad="292100">
                  <a:srgbClr val="002060"/>
                </a:glow>
              </a:effectLst>
              <a:latin typeface="ArabBruD" panose="03060802060502020204" pitchFamily="66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37320" y="4949117"/>
            <a:ext cx="3144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ln w="12700">
                  <a:noFill/>
                </a:ln>
                <a:solidFill>
                  <a:srgbClr val="002060"/>
                </a:solidFill>
                <a:latin typeface="Serifa BdCn BT" panose="02060706030705040204" pitchFamily="18" charset="0"/>
              </a:rPr>
              <a:t>Después de la </a:t>
            </a:r>
            <a:r>
              <a:rPr lang="es-PE" sz="1600" dirty="0" smtClean="0">
                <a:ln w="12700">
                  <a:noFill/>
                </a:ln>
                <a:solidFill>
                  <a:srgbClr val="002060"/>
                </a:solidFill>
                <a:latin typeface="Serifa BdCn BT" panose="02060706030705040204" pitchFamily="18" charset="0"/>
              </a:rPr>
              <a:t>ceremonia </a:t>
            </a:r>
            <a:r>
              <a:rPr lang="es-PE" sz="1600" dirty="0">
                <a:ln w="12700">
                  <a:noFill/>
                </a:ln>
                <a:solidFill>
                  <a:srgbClr val="002060"/>
                </a:solidFill>
                <a:latin typeface="Serifa BdCn BT" panose="02060706030705040204" pitchFamily="18" charset="0"/>
              </a:rPr>
              <a:t>sírvase a pasar a la recepción </a:t>
            </a:r>
            <a:r>
              <a:rPr lang="es-PE" sz="1600" dirty="0" smtClean="0">
                <a:ln w="12700">
                  <a:noFill/>
                </a:ln>
                <a:solidFill>
                  <a:srgbClr val="002060"/>
                </a:solidFill>
                <a:latin typeface="Serifa BdCn BT" panose="02060706030705040204" pitchFamily="18" charset="0"/>
              </a:rPr>
              <a:t>en</a:t>
            </a:r>
          </a:p>
          <a:p>
            <a:pPr algn="ctr"/>
            <a:r>
              <a:rPr lang="es-PE" sz="1600" dirty="0">
                <a:ln w="12700">
                  <a:noFill/>
                </a:ln>
                <a:solidFill>
                  <a:srgbClr val="002060"/>
                </a:solidFill>
                <a:latin typeface="Serifa BdCn BT" panose="02060706030705040204" pitchFamily="18" charset="0"/>
              </a:rPr>
              <a:t>Puertas del viento </a:t>
            </a:r>
            <a:r>
              <a:rPr lang="es-PE" sz="1600" dirty="0" smtClean="0">
                <a:ln w="12700">
                  <a:noFill/>
                </a:ln>
                <a:solidFill>
                  <a:srgbClr val="002060"/>
                </a:solidFill>
                <a:latin typeface="Serifa BdCn BT" panose="02060706030705040204" pitchFamily="18" charset="0"/>
              </a:rPr>
              <a:t>78-B.</a:t>
            </a:r>
            <a:endParaRPr lang="es-PE" sz="1600" dirty="0">
              <a:ln w="12700">
                <a:noFill/>
              </a:ln>
              <a:solidFill>
                <a:srgbClr val="002060"/>
              </a:solidFill>
              <a:effectLst/>
              <a:latin typeface="Serifa BdCn BT" panose="0206070603070504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www.megaidea.ne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0" y="1501486"/>
            <a:ext cx="4172645" cy="5295515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15033" y="5321166"/>
            <a:ext cx="40370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500" dirty="0" smtClean="0">
                <a:solidFill>
                  <a:schemeClr val="bg1"/>
                </a:solidFill>
                <a:effectLst>
                  <a:glow rad="292100">
                    <a:srgbClr val="002060"/>
                  </a:glow>
                </a:effectLst>
                <a:latin typeface="Ladybug" panose="020B7200000000000000" pitchFamily="34" charset="0"/>
              </a:rPr>
              <a:t>NO FALTES….!!</a:t>
            </a:r>
            <a:endParaRPr lang="es-PE" sz="3500" dirty="0">
              <a:solidFill>
                <a:schemeClr val="bg1"/>
              </a:solidFill>
              <a:effectLst>
                <a:glow rad="292100">
                  <a:srgbClr val="002060"/>
                </a:glow>
              </a:effectLst>
              <a:latin typeface="Ladybug" panose="020B7200000000000000" pitchFamily="34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94352" y="-503441"/>
            <a:ext cx="2560325" cy="2420117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92291" y="314871"/>
            <a:ext cx="954915" cy="994576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08282" y="197897"/>
            <a:ext cx="878644" cy="918305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53056" y="-80957"/>
            <a:ext cx="510451" cy="53165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17103" y="-513985"/>
            <a:ext cx="2560325" cy="2420117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319164" y="304327"/>
            <a:ext cx="954915" cy="994576"/>
          </a:xfrm>
          <a:prstGeom prst="rect">
            <a:avLst/>
          </a:prstGeom>
        </p:spPr>
      </p:pic>
      <p:pic>
        <p:nvPicPr>
          <p:cNvPr id="41" name="www.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19737" y="187353"/>
            <a:ext cx="878644" cy="918305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864511" y="-91501"/>
            <a:ext cx="510451" cy="531652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1504" y="5685841"/>
            <a:ext cx="1491457" cy="1553402"/>
          </a:xfrm>
          <a:prstGeom prst="rect">
            <a:avLst/>
          </a:prstGeom>
        </p:spPr>
      </p:pic>
      <p:pic>
        <p:nvPicPr>
          <p:cNvPr id="47" name="www.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1565" y="5039470"/>
            <a:ext cx="989942" cy="1031057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0274" y="4446615"/>
            <a:ext cx="820546" cy="854625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4352" y="5647057"/>
            <a:ext cx="1491457" cy="1553402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291" y="5000686"/>
            <a:ext cx="989942" cy="1031057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582" y="4407831"/>
            <a:ext cx="820546" cy="854625"/>
          </a:xfrm>
          <a:prstGeom prst="rect">
            <a:avLst/>
          </a:prstGeom>
        </p:spPr>
      </p:pic>
      <p:sp>
        <p:nvSpPr>
          <p:cNvPr id="52" name="CuadroTexto 51"/>
          <p:cNvSpPr txBox="1"/>
          <p:nvPr/>
        </p:nvSpPr>
        <p:spPr>
          <a:xfrm>
            <a:off x="423597" y="3598262"/>
            <a:ext cx="345667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GoudySans Md BT" panose="020E0602020208030404" pitchFamily="34" charset="0"/>
              </a:rPr>
              <a:t>COD. </a:t>
            </a:r>
            <a:r>
              <a:rPr lang="es-PE" sz="2300" dirty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GoudySans Md BT" panose="020E0602020208030404" pitchFamily="34" charset="0"/>
              </a:rPr>
              <a:t>de novios Falabella </a:t>
            </a:r>
            <a:r>
              <a:rPr lang="es-PE" sz="3000" dirty="0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GoudySans Md BT" panose="020E0602020208030404" pitchFamily="34" charset="0"/>
              </a:rPr>
              <a:t>890440-10</a:t>
            </a:r>
            <a:endParaRPr lang="es-PE" sz="3000" dirty="0">
              <a:solidFill>
                <a:srgbClr val="002060"/>
              </a:solidFill>
              <a:effectLst>
                <a:glow rad="101600">
                  <a:schemeClr val="bg1"/>
                </a:glow>
              </a:effectLst>
              <a:latin typeface="GoudySans Md BT" panose="020E0602020208030404" pitchFamily="34" charset="0"/>
            </a:endParaRPr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61" y="4503132"/>
            <a:ext cx="1680581" cy="76446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06" y="-25150"/>
            <a:ext cx="2104207" cy="241018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291" y="756"/>
            <a:ext cx="6089769" cy="3309657"/>
          </a:xfrm>
          <a:prstGeom prst="rect">
            <a:avLst/>
          </a:prstGeom>
        </p:spPr>
      </p:pic>
      <p:pic>
        <p:nvPicPr>
          <p:cNvPr id="24" name="www.megaidea.net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41" y="-21805"/>
            <a:ext cx="4155366" cy="2983340"/>
          </a:xfrm>
          <a:prstGeom prst="rect">
            <a:avLst/>
          </a:prstGeom>
        </p:spPr>
      </p:pic>
      <p:sp>
        <p:nvSpPr>
          <p:cNvPr id="45" name="CuadroTexto 44"/>
          <p:cNvSpPr txBox="1"/>
          <p:nvPr/>
        </p:nvSpPr>
        <p:spPr>
          <a:xfrm>
            <a:off x="116714" y="2361779"/>
            <a:ext cx="40030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500" dirty="0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CaslonNo540SwaD" panose="03030502040806080B05" pitchFamily="66" charset="0"/>
              </a:rPr>
              <a:t>Nuestro Matrimonio</a:t>
            </a:r>
            <a:endParaRPr lang="es-PE" sz="3500" dirty="0">
              <a:solidFill>
                <a:srgbClr val="002060"/>
              </a:solidFill>
              <a:effectLst>
                <a:glow rad="101600">
                  <a:schemeClr val="bg1"/>
                </a:glow>
              </a:effectLst>
              <a:latin typeface="CaslonNo540SwaD" panose="03030502040806080B05" pitchFamily="66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-137244" y="2918305"/>
            <a:ext cx="4363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err="1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Great Vibes" panose="02000507080000020002" pitchFamily="50" charset="0"/>
              </a:rPr>
              <a:t>Roberth</a:t>
            </a:r>
            <a:r>
              <a:rPr lang="es-PE" sz="3000" dirty="0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Great Vibes" panose="02000507080000020002" pitchFamily="50" charset="0"/>
              </a:rPr>
              <a:t>  &amp; </a:t>
            </a:r>
            <a:r>
              <a:rPr lang="es-PE" sz="3000" dirty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Great Vibes" panose="02000507080000020002" pitchFamily="50" charset="0"/>
              </a:rPr>
              <a:t> </a:t>
            </a:r>
            <a:r>
              <a:rPr lang="es-PE" sz="3000" dirty="0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Great Vibes" panose="02000507080000020002" pitchFamily="50" charset="0"/>
              </a:rPr>
              <a:t>Elizabeth </a:t>
            </a:r>
            <a:endParaRPr lang="es-PE" sz="3000" dirty="0">
              <a:solidFill>
                <a:srgbClr val="002060"/>
              </a:solidFill>
              <a:effectLst>
                <a:glow rad="101600">
                  <a:schemeClr val="bg1"/>
                </a:glow>
              </a:effectLst>
              <a:latin typeface="Great Vibes" panose="02000507080000020002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28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9.81257E-7 -3.60176E-6 L 9.81257E-7 -0.07217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"/>
                            </p:stCondLst>
                            <p:childTnLst>
                              <p:par>
                                <p:cTn id="3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5068E-6 -4.89905E-6 L -1.5068E-6 -0.07217 " pathEditMode="relative" rAng="0" ptsTypes="AA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00"/>
                            </p:stCondLst>
                            <p:childTnLst>
                              <p:par>
                                <p:cTn id="4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5068E-6 -4.89905E-6 L -1.5068E-6 -0.07217 " pathEditMode="relative" rAng="0" ptsTypes="AA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2" grpId="0"/>
      <p:bldP spid="45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86550" y="5910293"/>
            <a:ext cx="25625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Video invitaciones en:</a:t>
            </a:r>
          </a:p>
          <a:p>
            <a:pPr algn="ctr"/>
            <a:r>
              <a:rPr lang="es-PE" sz="1500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www.megaidea.net</a:t>
            </a:r>
            <a:endParaRPr lang="es-PE" sz="150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25" name="www.megaidea.ne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94203" y="-706408"/>
            <a:ext cx="2560325" cy="242011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92142" y="111904"/>
            <a:ext cx="954915" cy="994576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08431" y="-5070"/>
            <a:ext cx="878644" cy="918305"/>
          </a:xfrm>
          <a:prstGeom prst="rect">
            <a:avLst/>
          </a:prstGeom>
        </p:spPr>
      </p:pic>
      <p:pic>
        <p:nvPicPr>
          <p:cNvPr id="28" name="www.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53205" y="-283924"/>
            <a:ext cx="510451" cy="531652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17252" y="-716952"/>
            <a:ext cx="2560325" cy="2420117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319313" y="101360"/>
            <a:ext cx="954915" cy="994576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19886" y="-15614"/>
            <a:ext cx="878644" cy="918305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864660" y="-294468"/>
            <a:ext cx="510451" cy="531652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9770" y="5737157"/>
            <a:ext cx="1491457" cy="155340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92524" y="5165698"/>
            <a:ext cx="989942" cy="1031057"/>
          </a:xfrm>
          <a:prstGeom prst="rect">
            <a:avLst/>
          </a:prstGeom>
        </p:spPr>
      </p:pic>
      <p:pic>
        <p:nvPicPr>
          <p:cNvPr id="37" name="www.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0273" y="4500940"/>
            <a:ext cx="820546" cy="854625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00" y="5709647"/>
            <a:ext cx="1491457" cy="155340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15" y="4990755"/>
            <a:ext cx="989942" cy="1031057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662" y="4372528"/>
            <a:ext cx="820546" cy="85462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26" y="4149809"/>
            <a:ext cx="2249714" cy="131859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142" y="4067699"/>
            <a:ext cx="5649095" cy="3070160"/>
          </a:xfrm>
          <a:prstGeom prst="rect">
            <a:avLst/>
          </a:prstGeom>
        </p:spPr>
      </p:pic>
      <p:pic>
        <p:nvPicPr>
          <p:cNvPr id="22" name="www.megaidea.net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" y="4763"/>
            <a:ext cx="4155366" cy="2983340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997853" y="2172490"/>
            <a:ext cx="23214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err="1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Great Vibes" panose="02000507080000020002" pitchFamily="50" charset="0"/>
              </a:rPr>
              <a:t>Roberth</a:t>
            </a:r>
            <a:endParaRPr lang="es-PE" sz="4000" dirty="0" smtClean="0">
              <a:solidFill>
                <a:srgbClr val="002060"/>
              </a:solidFill>
              <a:effectLst>
                <a:glow rad="101600">
                  <a:schemeClr val="bg1"/>
                </a:glow>
              </a:effectLst>
              <a:latin typeface="Great Vibes" panose="02000507080000020002" pitchFamily="50" charset="0"/>
            </a:endParaRPr>
          </a:p>
          <a:p>
            <a:pPr algn="ctr"/>
            <a:r>
              <a:rPr lang="es-PE" sz="4000" dirty="0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Great Vibes" panose="02000507080000020002" pitchFamily="50" charset="0"/>
              </a:rPr>
              <a:t>&amp; </a:t>
            </a:r>
          </a:p>
          <a:p>
            <a:pPr algn="ctr"/>
            <a:r>
              <a:rPr lang="es-PE" sz="4000" dirty="0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Great Vibes" panose="02000507080000020002" pitchFamily="50" charset="0"/>
              </a:rPr>
              <a:t>Elizabeth </a:t>
            </a:r>
            <a:endParaRPr lang="es-PE" sz="4000" dirty="0">
              <a:solidFill>
                <a:srgbClr val="002060"/>
              </a:solidFill>
              <a:effectLst>
                <a:glow rad="101600">
                  <a:schemeClr val="bg1"/>
                </a:glow>
              </a:effectLst>
              <a:latin typeface="Great Vibes" panose="02000507080000020002" pitchFamily="50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191707" y="1554717"/>
            <a:ext cx="40030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500" dirty="0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CaslonNo540SwaD" panose="03030502040806080B05" pitchFamily="66" charset="0"/>
              </a:rPr>
              <a:t>Nuestro Matrimonio</a:t>
            </a:r>
            <a:endParaRPr lang="es-PE" sz="3500" dirty="0">
              <a:solidFill>
                <a:srgbClr val="002060"/>
              </a:solidFill>
              <a:effectLst>
                <a:glow rad="101600">
                  <a:schemeClr val="bg1"/>
                </a:glow>
              </a:effectLst>
              <a:latin typeface="CaslonNo540SwaD" panose="0303050204080608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21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9.81257E-7 -3.60176E-6 L 9.81257E-7 -0.07217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5068E-6 -4.89905E-6 L -1.5068E-6 -0.07217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1155</TotalTime>
  <Words>82</Words>
  <Application>Microsoft Office PowerPoint</Application>
  <PresentationFormat>Personalizado</PresentationFormat>
  <Paragraphs>24</Paragraphs>
  <Slides>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7" baseType="lpstr">
      <vt:lpstr>Adobe Gothic Std B</vt:lpstr>
      <vt:lpstr>ArabBruD</vt:lpstr>
      <vt:lpstr>Arial</vt:lpstr>
      <vt:lpstr>Calibri</vt:lpstr>
      <vt:lpstr>Calibri Light</vt:lpstr>
      <vt:lpstr>CaslonNo540SwaD</vt:lpstr>
      <vt:lpstr>GoudySans Md BT</vt:lpstr>
      <vt:lpstr>Great Vibes</vt:lpstr>
      <vt:lpstr>Ladybug</vt:lpstr>
      <vt:lpstr>Lithograph</vt:lpstr>
      <vt:lpstr>Serifa BdCn BT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Robnei;MegaIdea.Net</dc:creator>
  <cp:keywords>Invitacion de Boda</cp:keywords>
  <cp:lastModifiedBy>WIN7</cp:lastModifiedBy>
  <cp:revision>129</cp:revision>
  <dcterms:created xsi:type="dcterms:W3CDTF">2018-10-27T00:59:17Z</dcterms:created>
  <dcterms:modified xsi:type="dcterms:W3CDTF">2019-09-19T23:05:55Z</dcterms:modified>
</cp:coreProperties>
</file>