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7559675" cy="5400675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OogieBoogie" panose="00000400000000000000" pitchFamily="2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innie Boni" panose="00000400000000000000" pitchFamily="2" charset="0"/>
      <p:regular r:id="rId10"/>
    </p:embeddedFont>
    <p:embeddedFont>
      <p:font typeface="Janda Rob" panose="02000506000000020004" pitchFamily="2" charset="0"/>
      <p:regular r:id="rId11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E5FF"/>
    <a:srgbClr val="37CBFF"/>
    <a:srgbClr val="060FBA"/>
    <a:srgbClr val="FE0000"/>
    <a:srgbClr val="F9BE2E"/>
    <a:srgbClr val="FBDB16"/>
    <a:srgbClr val="F7DD15"/>
    <a:srgbClr val="FDDD1F"/>
    <a:srgbClr val="E09950"/>
    <a:srgbClr val="EBD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83861"/>
            <a:ext cx="6425724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836605"/>
            <a:ext cx="5669756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9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1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7536"/>
            <a:ext cx="1630055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7536"/>
            <a:ext cx="4795669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2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5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46420"/>
            <a:ext cx="6520220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614203"/>
            <a:ext cx="6520220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9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7537"/>
            <a:ext cx="6520220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23916"/>
            <a:ext cx="319809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72747"/>
            <a:ext cx="319809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23916"/>
            <a:ext cx="321384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72747"/>
            <a:ext cx="3213847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9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77598"/>
            <a:ext cx="3827085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77598"/>
            <a:ext cx="3827085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5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7537"/>
            <a:ext cx="6520220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437680"/>
            <a:ext cx="6520220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5005627"/>
            <a:ext cx="255139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2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nifiesta.com"/>
          <p:cNvSpPr txBox="1"/>
          <p:nvPr/>
        </p:nvSpPr>
        <p:spPr>
          <a:xfrm>
            <a:off x="266085" y="723492"/>
            <a:ext cx="3315316" cy="938719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500" dirty="0">
                <a:ln w="57150" cap="sq" cmpd="sng">
                  <a:solidFill>
                    <a:srgbClr val="FFFF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Minnie Boni" panose="00000400000000000000" pitchFamily="2" charset="0"/>
              </a:rPr>
              <a:t>MIGUEL</a:t>
            </a:r>
          </a:p>
        </p:txBody>
      </p:sp>
      <p:sp>
        <p:nvSpPr>
          <p:cNvPr id="6" name="Bonifiesta.com"/>
          <p:cNvSpPr txBox="1"/>
          <p:nvPr/>
        </p:nvSpPr>
        <p:spPr>
          <a:xfrm>
            <a:off x="752950" y="1626990"/>
            <a:ext cx="1588897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0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2000">
                      <a:srgbClr val="E7F9FF"/>
                    </a:gs>
                    <a:gs pos="30000">
                      <a:srgbClr val="E6F6FD"/>
                    </a:gs>
                    <a:gs pos="50000">
                      <a:srgbClr val="9BE5FF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glow rad="127000">
                    <a:schemeClr val="tx1"/>
                  </a:glow>
                </a:effectLst>
                <a:latin typeface="Janda Rob" panose="02000506000000020004" pitchFamily="2" charset="0"/>
              </a:rPr>
              <a:t>CUMPLE</a:t>
            </a:r>
            <a:endParaRPr lang="en-US" sz="30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2000">
                    <a:srgbClr val="E7F9FF"/>
                  </a:gs>
                  <a:gs pos="30000">
                    <a:srgbClr val="E6F6FD"/>
                  </a:gs>
                  <a:gs pos="50000">
                    <a:srgbClr val="9BE5FF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glow rad="127000">
                  <a:schemeClr val="tx1"/>
                </a:glow>
              </a:effectLst>
              <a:latin typeface="Janda Rob" panose="02000506000000020004" pitchFamily="2" charset="0"/>
            </a:endParaRPr>
          </a:p>
        </p:txBody>
      </p:sp>
      <p:sp>
        <p:nvSpPr>
          <p:cNvPr id="8" name="Bonifiesta.com"/>
          <p:cNvSpPr txBox="1"/>
          <p:nvPr/>
        </p:nvSpPr>
        <p:spPr>
          <a:xfrm>
            <a:off x="146715" y="2411698"/>
            <a:ext cx="37830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Janda Rob" panose="02000506000000020004" pitchFamily="2" charset="0"/>
              </a:rPr>
              <a:t>Sábado</a:t>
            </a:r>
            <a:r>
              <a:rPr lang="en-US" sz="2800" dirty="0" smtClean="0">
                <a:latin typeface="Janda Rob" panose="02000506000000020004" pitchFamily="2" charset="0"/>
              </a:rPr>
              <a:t> 6 </a:t>
            </a:r>
            <a:r>
              <a:rPr lang="en-US" sz="2800" dirty="0">
                <a:latin typeface="Janda Rob" panose="02000506000000020004" pitchFamily="2" charset="0"/>
              </a:rPr>
              <a:t>de </a:t>
            </a:r>
            <a:r>
              <a:rPr lang="en-US" sz="2800" dirty="0" err="1">
                <a:latin typeface="Janda Rob" panose="02000506000000020004" pitchFamily="2" charset="0"/>
              </a:rPr>
              <a:t>Diciembre</a:t>
            </a:r>
            <a:endParaRPr lang="en-US" sz="2800" dirty="0">
              <a:latin typeface="Janda Rob" panose="02000506000000020004" pitchFamily="2" charset="0"/>
            </a:endParaRPr>
          </a:p>
          <a:p>
            <a:pPr algn="ctr"/>
            <a:r>
              <a:rPr lang="en-US" sz="2400" dirty="0">
                <a:latin typeface="Janda Rob" panose="02000506000000020004" pitchFamily="2" charset="0"/>
              </a:rPr>
              <a:t>A </a:t>
            </a:r>
            <a:r>
              <a:rPr lang="en-US" sz="2400" dirty="0" err="1">
                <a:latin typeface="Janda Rob" panose="02000506000000020004" pitchFamily="2" charset="0"/>
              </a:rPr>
              <a:t>las</a:t>
            </a:r>
            <a:r>
              <a:rPr lang="en-US" sz="2400" dirty="0">
                <a:latin typeface="Janda Rob" panose="02000506000000020004" pitchFamily="2" charset="0"/>
              </a:rPr>
              <a:t> </a:t>
            </a:r>
            <a:r>
              <a:rPr lang="en-US" sz="2400" dirty="0" smtClean="0">
                <a:latin typeface="Janda Rob" panose="02000506000000020004" pitchFamily="2" charset="0"/>
              </a:rPr>
              <a:t>5:00 </a:t>
            </a:r>
            <a:r>
              <a:rPr lang="en-US" sz="2400" dirty="0">
                <a:latin typeface="Janda Rob" panose="02000506000000020004" pitchFamily="2" charset="0"/>
              </a:rPr>
              <a:t>pm.</a:t>
            </a:r>
          </a:p>
        </p:txBody>
      </p:sp>
      <p:sp>
        <p:nvSpPr>
          <p:cNvPr id="11" name="Bonifiesta.com"/>
          <p:cNvSpPr txBox="1"/>
          <p:nvPr/>
        </p:nvSpPr>
        <p:spPr>
          <a:xfrm>
            <a:off x="158043" y="3279975"/>
            <a:ext cx="371273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Janda Rob" panose="02000506000000020004" pitchFamily="2" charset="0"/>
              </a:rPr>
              <a:t>En </a:t>
            </a:r>
            <a:r>
              <a:rPr lang="en-US" sz="2100" dirty="0" err="1">
                <a:latin typeface="Janda Rob" panose="02000506000000020004" pitchFamily="2" charset="0"/>
              </a:rPr>
              <a:t>Calle</a:t>
            </a:r>
            <a:r>
              <a:rPr lang="en-US" sz="2100" dirty="0">
                <a:latin typeface="Janda Rob" panose="02000506000000020004" pitchFamily="2" charset="0"/>
              </a:rPr>
              <a:t> Luis </a:t>
            </a:r>
            <a:r>
              <a:rPr lang="en-US" sz="2100" dirty="0" err="1">
                <a:latin typeface="Janda Rob" panose="02000506000000020004" pitchFamily="2" charset="0"/>
              </a:rPr>
              <a:t>Valcarcell</a:t>
            </a:r>
            <a:endParaRPr lang="en-US" sz="2100" dirty="0">
              <a:latin typeface="Janda Rob" panose="02000506000000020004" pitchFamily="2" charset="0"/>
            </a:endParaRPr>
          </a:p>
          <a:p>
            <a:pPr algn="ctr"/>
            <a:r>
              <a:rPr lang="es-PE" sz="2100" dirty="0">
                <a:latin typeface="Janda Rob" panose="02000506000000020004" pitchFamily="2" charset="0"/>
              </a:rPr>
              <a:t>A – 11 Distrito Gregorio</a:t>
            </a:r>
          </a:p>
          <a:p>
            <a:pPr algn="ctr"/>
            <a:r>
              <a:rPr lang="es-PE" sz="2100" dirty="0" err="1">
                <a:latin typeface="Janda Rob" panose="02000506000000020004" pitchFamily="2" charset="0"/>
              </a:rPr>
              <a:t>Albarracin</a:t>
            </a:r>
            <a:r>
              <a:rPr lang="es-PE" sz="2100" dirty="0">
                <a:latin typeface="Janda Rob" panose="02000506000000020004" pitchFamily="2" charset="0"/>
              </a:rPr>
              <a:t>.</a:t>
            </a:r>
            <a:endParaRPr lang="en-US" sz="2100" dirty="0">
              <a:latin typeface="Janda Rob" panose="02000506000000020004" pitchFamily="2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2277217" y="4413924"/>
            <a:ext cx="19928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 smtClean="0">
                <a:solidFill>
                  <a:srgbClr val="FFFF00"/>
                </a:solidFill>
                <a:effectLst>
                  <a:glow rad="114300">
                    <a:schemeClr val="tx1">
                      <a:alpha val="99000"/>
                    </a:schemeClr>
                  </a:glow>
                </a:effectLst>
                <a:latin typeface="Minnie Boni" panose="00000400000000000000" pitchFamily="2" charset="0"/>
              </a:rPr>
              <a:t>No </a:t>
            </a:r>
            <a:r>
              <a:rPr lang="en-US" sz="2100" dirty="0" err="1" smtClean="0">
                <a:solidFill>
                  <a:srgbClr val="FFFF00"/>
                </a:solidFill>
                <a:effectLst>
                  <a:glow rad="114300">
                    <a:schemeClr val="tx1">
                      <a:alpha val="99000"/>
                    </a:schemeClr>
                  </a:glow>
                </a:effectLst>
                <a:latin typeface="Minnie Boni" panose="00000400000000000000" pitchFamily="2" charset="0"/>
              </a:rPr>
              <a:t>faltes</a:t>
            </a:r>
            <a:r>
              <a:rPr lang="en-US" sz="2100" dirty="0" smtClean="0">
                <a:solidFill>
                  <a:srgbClr val="FFFF00"/>
                </a:solidFill>
                <a:effectLst>
                  <a:glow rad="114300">
                    <a:schemeClr val="tx1">
                      <a:alpha val="99000"/>
                    </a:schemeClr>
                  </a:glow>
                </a:effectLst>
                <a:latin typeface="Minnie Boni" panose="00000400000000000000" pitchFamily="2" charset="0"/>
              </a:rPr>
              <a:t>..!!!</a:t>
            </a:r>
            <a:endParaRPr lang="en-US" sz="2100" dirty="0">
              <a:solidFill>
                <a:srgbClr val="FFFF00"/>
              </a:solidFill>
              <a:effectLst>
                <a:glow rad="114300">
                  <a:schemeClr val="tx1">
                    <a:alpha val="99000"/>
                  </a:schemeClr>
                </a:glow>
              </a:effectLst>
              <a:latin typeface="Minnie Boni" panose="00000400000000000000" pitchFamily="2" charset="0"/>
            </a:endParaRPr>
          </a:p>
        </p:txBody>
      </p:sp>
      <p:sp>
        <p:nvSpPr>
          <p:cNvPr id="9" name="Bonifiesta.com"/>
          <p:cNvSpPr txBox="1"/>
          <p:nvPr/>
        </p:nvSpPr>
        <p:spPr>
          <a:xfrm>
            <a:off x="2341847" y="1453736"/>
            <a:ext cx="574196" cy="113877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800" dirty="0" smtClean="0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OogieBoogie" panose="00000400000000000000" pitchFamily="2" charset="0"/>
              </a:rPr>
              <a:t>5</a:t>
            </a:r>
            <a:endParaRPr lang="en-US" sz="6800" dirty="0">
              <a:ln w="38100"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OogieBoogie" panose="00000400000000000000" pitchFamily="2" charset="0"/>
            </a:endParaRPr>
          </a:p>
        </p:txBody>
      </p:sp>
      <p:sp>
        <p:nvSpPr>
          <p:cNvPr id="10" name="Bonifiesta.com"/>
          <p:cNvSpPr txBox="1"/>
          <p:nvPr/>
        </p:nvSpPr>
        <p:spPr>
          <a:xfrm>
            <a:off x="5770659" y="5092898"/>
            <a:ext cx="1789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1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27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 Light</vt:lpstr>
      <vt:lpstr>OogieBoogie</vt:lpstr>
      <vt:lpstr>Calibri</vt:lpstr>
      <vt:lpstr>Minnie Boni</vt:lpstr>
      <vt:lpstr>Janda Rob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Ricky Zoom</cp:keywords>
  <cp:lastModifiedBy>User</cp:lastModifiedBy>
  <cp:revision>19</cp:revision>
  <dcterms:created xsi:type="dcterms:W3CDTF">2019-10-31T20:04:10Z</dcterms:created>
  <dcterms:modified xsi:type="dcterms:W3CDTF">2022-01-08T21:26:49Z</dcterms:modified>
</cp:coreProperties>
</file>