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5D37"/>
    <a:srgbClr val="FFB281"/>
    <a:srgbClr val="ECB0D4"/>
    <a:srgbClr val="FFA4C2"/>
    <a:srgbClr val="F1B2D4"/>
    <a:srgbClr val="FFCCFF"/>
    <a:srgbClr val="FFE101"/>
    <a:srgbClr val="FAECA4"/>
    <a:srgbClr val="F9E7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498" y="-11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5842-749F-42AB-9752-3E0CEAF8547D}" type="datetimeFigureOut">
              <a:rPr lang="es-ES" smtClean="0"/>
              <a:t>28/12/2020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511D-15F8-46DD-8023-5704B89C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60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5842-749F-42AB-9752-3E0CEAF8547D}" type="datetimeFigureOut">
              <a:rPr lang="es-ES" smtClean="0"/>
              <a:t>28/12/2020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511D-15F8-46DD-8023-5704B89C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83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5842-749F-42AB-9752-3E0CEAF8547D}" type="datetimeFigureOut">
              <a:rPr lang="es-ES" smtClean="0"/>
              <a:t>28/12/2020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511D-15F8-46DD-8023-5704B89C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003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5842-749F-42AB-9752-3E0CEAF8547D}" type="datetimeFigureOut">
              <a:rPr lang="es-ES" smtClean="0"/>
              <a:t>28/12/2020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511D-15F8-46DD-8023-5704B89C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988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5842-749F-42AB-9752-3E0CEAF8547D}" type="datetimeFigureOut">
              <a:rPr lang="es-ES" smtClean="0"/>
              <a:t>28/12/2020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511D-15F8-46DD-8023-5704B89C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856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5842-749F-42AB-9752-3E0CEAF8547D}" type="datetimeFigureOut">
              <a:rPr lang="es-ES" smtClean="0"/>
              <a:t>28/12/2020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511D-15F8-46DD-8023-5704B89C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940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5842-749F-42AB-9752-3E0CEAF8547D}" type="datetimeFigureOut">
              <a:rPr lang="es-ES" smtClean="0"/>
              <a:t>28/12/2020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511D-15F8-46DD-8023-5704B89C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534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5842-749F-42AB-9752-3E0CEAF8547D}" type="datetimeFigureOut">
              <a:rPr lang="es-ES" smtClean="0"/>
              <a:t>28/12/2020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511D-15F8-46DD-8023-5704B89C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914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5842-749F-42AB-9752-3E0CEAF8547D}" type="datetimeFigureOut">
              <a:rPr lang="es-ES" smtClean="0"/>
              <a:t>28/12/2020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511D-15F8-46DD-8023-5704B89C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023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5842-749F-42AB-9752-3E0CEAF8547D}" type="datetimeFigureOut">
              <a:rPr lang="es-ES" smtClean="0"/>
              <a:t>28/12/2020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511D-15F8-46DD-8023-5704B89C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14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5842-749F-42AB-9752-3E0CEAF8547D}" type="datetimeFigureOut">
              <a:rPr lang="es-ES" smtClean="0"/>
              <a:t>28/12/2020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511D-15F8-46DD-8023-5704B89C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2655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05842-749F-42AB-9752-3E0CEAF8547D}" type="datetimeFigureOut">
              <a:rPr lang="es-ES" smtClean="0"/>
              <a:t>28/12/2020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E511D-15F8-46DD-8023-5704B89C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368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image" Target="../media/image14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6088353" y="620688"/>
            <a:ext cx="2736304" cy="5688632"/>
          </a:xfrm>
          <a:prstGeom prst="rect">
            <a:avLst/>
          </a:prstGeom>
          <a:pattFill prst="wdUpDiag">
            <a:fgClr>
              <a:srgbClr val="F9E78F"/>
            </a:fgClr>
            <a:bgClr>
              <a:schemeClr val="bg1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3203848" y="625617"/>
            <a:ext cx="2736304" cy="5688632"/>
          </a:xfrm>
          <a:prstGeom prst="rect">
            <a:avLst/>
          </a:prstGeom>
          <a:blipFill dpi="0" rotWithShape="1">
            <a:blip r:embed="rId2"/>
            <a:srcRect/>
            <a:tile tx="0" ty="0" sx="10000" sy="10000" flip="none" algn="tl"/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323528" y="620688"/>
            <a:ext cx="2736304" cy="5688632"/>
          </a:xfrm>
          <a:prstGeom prst="rect">
            <a:avLst/>
          </a:prstGeom>
          <a:blipFill dpi="0" rotWithShape="1">
            <a:blip r:embed="rId3"/>
            <a:srcRect/>
            <a:tile tx="0" ty="0" sx="60000" sy="60000" flip="none" algn="tl"/>
          </a:blipFill>
          <a:ln>
            <a:solidFill>
              <a:srgbClr val="FFE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 redondeado"/>
          <p:cNvSpPr/>
          <p:nvPr/>
        </p:nvSpPr>
        <p:spPr>
          <a:xfrm>
            <a:off x="513198" y="2852936"/>
            <a:ext cx="2373406" cy="3168352"/>
          </a:xfrm>
          <a:prstGeom prst="roundRect">
            <a:avLst>
              <a:gd name="adj" fmla="val 42212"/>
            </a:avLst>
          </a:prstGeom>
          <a:solidFill>
            <a:schemeClr val="bg1"/>
          </a:solidFill>
          <a:ln>
            <a:solidFill>
              <a:srgbClr val="FFE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6322378" y="2789312"/>
            <a:ext cx="2268252" cy="3168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088" y="908720"/>
            <a:ext cx="2390833" cy="2390833"/>
          </a:xfrm>
          <a:prstGeom prst="rect">
            <a:avLst/>
          </a:prstGeom>
        </p:spPr>
      </p:pic>
      <p:sp>
        <p:nvSpPr>
          <p:cNvPr id="19" name="18 Rectángulo redondeado"/>
          <p:cNvSpPr/>
          <p:nvPr/>
        </p:nvSpPr>
        <p:spPr>
          <a:xfrm>
            <a:off x="3472230" y="2852936"/>
            <a:ext cx="2268252" cy="3168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628967" y="3960058"/>
            <a:ext cx="2137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Hoy es un día muy especial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en mis ojos brilla la luz, 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es que recibo en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mi alma al niño Jesús.</a:t>
            </a:r>
            <a:endParaRPr lang="es-ES" sz="1400" i="1" dirty="0">
              <a:solidFill>
                <a:srgbClr val="FFA4C2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077296" y="5229200"/>
            <a:ext cx="124104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PARROQUIA</a:t>
            </a:r>
          </a:p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SAGRADA FAMILIA</a:t>
            </a:r>
          </a:p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18 de Abril</a:t>
            </a:r>
            <a:endParaRPr lang="es-ES" sz="1050" b="1" i="1" dirty="0">
              <a:solidFill>
                <a:srgbClr val="FFB281"/>
              </a:solidFill>
            </a:endParaRPr>
          </a:p>
        </p:txBody>
      </p:sp>
      <p:pic>
        <p:nvPicPr>
          <p:cNvPr id="1032" name="Picture 8" descr="D:\Candy bar\CANDY BAR ML\png\angelitos\jbk9I7Dq14JCsL_e.jp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61" y="5006719"/>
            <a:ext cx="591240" cy="9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betty\Box Sync\KIT PREMIUM GOLD\Elementos para decorar\Frames\a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34" y="866349"/>
            <a:ext cx="2300734" cy="229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andy bar\CANDY BAR ML\png\angelitos\i49crJlevYhH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59"/>
          <a:stretch/>
        </p:blipFill>
        <p:spPr bwMode="auto">
          <a:xfrm>
            <a:off x="679269" y="689650"/>
            <a:ext cx="1936111" cy="23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betty\Box Sync\KIT PREMIUM GOLD\Elementos para decorar\Frames\b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780927"/>
            <a:ext cx="2725513" cy="85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151835" y="3295631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i="1" dirty="0" smtClean="0">
                <a:solidFill>
                  <a:srgbClr val="ECB0D4"/>
                </a:solidFill>
                <a:latin typeface="Arial" pitchFamily="34" charset="0"/>
                <a:cs typeface="Arial" pitchFamily="34" charset="0"/>
              </a:rPr>
              <a:t>Mi primera</a:t>
            </a:r>
          </a:p>
          <a:p>
            <a:r>
              <a:rPr lang="es-ES" sz="1400" b="1" i="1" dirty="0" smtClean="0">
                <a:solidFill>
                  <a:srgbClr val="ECB0D4"/>
                </a:solidFill>
                <a:latin typeface="Arial" pitchFamily="34" charset="0"/>
                <a:cs typeface="Arial" pitchFamily="34" charset="0"/>
              </a:rPr>
              <a:t>Comunión</a:t>
            </a:r>
            <a:endParaRPr lang="es-ES" sz="1400" b="1" i="1" dirty="0">
              <a:solidFill>
                <a:srgbClr val="ECB0D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36419" y="2790157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755D37"/>
                </a:solidFill>
              </a:rPr>
              <a:t>Candelaria</a:t>
            </a:r>
            <a:endParaRPr lang="es-ES" b="1" i="1" dirty="0">
              <a:solidFill>
                <a:srgbClr val="755D37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389608" y="4112458"/>
            <a:ext cx="2137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Hoy es un día muy especial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en mis ojos brilla la luz, 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es que recibo en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mi alma al niño Jesús.</a:t>
            </a:r>
            <a:endParaRPr lang="es-ES" sz="1400" i="1" dirty="0">
              <a:solidFill>
                <a:srgbClr val="FFA4C2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6837937" y="5381600"/>
            <a:ext cx="124104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PARROQUIA</a:t>
            </a:r>
          </a:p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SAGRADA FAMILIA</a:t>
            </a:r>
          </a:p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18 de Abril</a:t>
            </a:r>
            <a:endParaRPr lang="es-ES" sz="1050" b="1" i="1" dirty="0">
              <a:solidFill>
                <a:srgbClr val="FFB281"/>
              </a:solidFill>
            </a:endParaRPr>
          </a:p>
        </p:txBody>
      </p:sp>
      <p:pic>
        <p:nvPicPr>
          <p:cNvPr id="32" name="Picture 8" descr="D:\Candy bar\CANDY BAR ML\png\angelitos\jbk9I7Dq14JCsL_e.jp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502" y="5159119"/>
            <a:ext cx="591240" cy="9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D:\Candy bar\CANDY BAR ML\png\angelitos\i49crJlevYhH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59"/>
          <a:stretch/>
        </p:blipFill>
        <p:spPr bwMode="auto">
          <a:xfrm>
            <a:off x="6439908" y="889903"/>
            <a:ext cx="1936111" cy="23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betty\Box Sync\KIT PREMIUM GOLD\Elementos para decorar\Frames\b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312" y="2836145"/>
            <a:ext cx="2696345" cy="10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CuadroTexto"/>
          <p:cNvSpPr txBox="1"/>
          <p:nvPr/>
        </p:nvSpPr>
        <p:spPr>
          <a:xfrm>
            <a:off x="6912476" y="3448031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i="1" dirty="0" smtClean="0">
                <a:solidFill>
                  <a:srgbClr val="ECB0D4"/>
                </a:solidFill>
                <a:latin typeface="Arial" pitchFamily="34" charset="0"/>
                <a:cs typeface="Arial" pitchFamily="34" charset="0"/>
              </a:rPr>
              <a:t>Mi primera</a:t>
            </a:r>
          </a:p>
          <a:p>
            <a:r>
              <a:rPr lang="es-ES" sz="1400" b="1" i="1" dirty="0" smtClean="0">
                <a:solidFill>
                  <a:srgbClr val="ECB0D4"/>
                </a:solidFill>
                <a:latin typeface="Arial" pitchFamily="34" charset="0"/>
                <a:cs typeface="Arial" pitchFamily="34" charset="0"/>
              </a:rPr>
              <a:t>Comunión</a:t>
            </a:r>
            <a:endParaRPr lang="es-ES" sz="1400" b="1" i="1" dirty="0">
              <a:solidFill>
                <a:srgbClr val="ECB0D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3537504" y="3863236"/>
            <a:ext cx="2137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Hoy es un día muy especial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en mis ojos brilla la luz, 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es que recibo en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mi alma al niño Jesús.</a:t>
            </a:r>
            <a:endParaRPr lang="es-ES" sz="1400" i="1" dirty="0">
              <a:solidFill>
                <a:srgbClr val="FFA4C2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985833" y="5132378"/>
            <a:ext cx="124104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PARROQUIA</a:t>
            </a:r>
          </a:p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SAGRADA FAMILIA</a:t>
            </a:r>
          </a:p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18 de Abril</a:t>
            </a:r>
            <a:endParaRPr lang="es-ES" sz="1050" b="1" i="1" dirty="0">
              <a:solidFill>
                <a:srgbClr val="FFB281"/>
              </a:solidFill>
            </a:endParaRPr>
          </a:p>
        </p:txBody>
      </p:sp>
      <p:pic>
        <p:nvPicPr>
          <p:cNvPr id="45" name="Picture 8" descr="D:\Candy bar\CANDY BAR ML\png\angelitos\jbk9I7Dq14JCsL_e.jp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8" y="4909897"/>
            <a:ext cx="591240" cy="9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C:\Users\betty\Box Sync\KIT PREMIUM GOLD\Elementos para decorar\Frames\a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17369"/>
            <a:ext cx="1800200" cy="188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CuadroTexto"/>
          <p:cNvSpPr txBox="1"/>
          <p:nvPr/>
        </p:nvSpPr>
        <p:spPr>
          <a:xfrm>
            <a:off x="4060372" y="3198809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i="1" dirty="0" smtClean="0">
                <a:solidFill>
                  <a:srgbClr val="ECB0D4"/>
                </a:solidFill>
                <a:latin typeface="Arial" pitchFamily="34" charset="0"/>
                <a:cs typeface="Arial" pitchFamily="34" charset="0"/>
              </a:rPr>
              <a:t>Mi primera</a:t>
            </a:r>
          </a:p>
          <a:p>
            <a:r>
              <a:rPr lang="es-ES" sz="1400" b="1" i="1" dirty="0" smtClean="0">
                <a:solidFill>
                  <a:srgbClr val="ECB0D4"/>
                </a:solidFill>
                <a:latin typeface="Arial" pitchFamily="34" charset="0"/>
                <a:cs typeface="Arial" pitchFamily="34" charset="0"/>
              </a:rPr>
              <a:t>Comunión</a:t>
            </a:r>
            <a:endParaRPr lang="es-ES" sz="1400" b="1" i="1" dirty="0">
              <a:solidFill>
                <a:srgbClr val="ECB0D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8" name="Picture 14" descr="C:\Users\betty\Box Sync\KIT PREMIUM GOLD\Elementos para decorar\Bautismo y comunion\Pink_Candles_with_Flowers_Clipar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94" y="604099"/>
            <a:ext cx="1895409" cy="209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Candy bar\CANDY BAR ML\png\angelitos\iirJOaivth1R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52" y="1462896"/>
            <a:ext cx="1155052" cy="77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36 CuadroTexto"/>
          <p:cNvSpPr txBox="1"/>
          <p:nvPr/>
        </p:nvSpPr>
        <p:spPr>
          <a:xfrm>
            <a:off x="6865579" y="2926299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755D37"/>
                </a:solidFill>
              </a:rPr>
              <a:t>Candelaria</a:t>
            </a:r>
            <a:endParaRPr lang="es-ES" b="1" i="1" dirty="0">
              <a:solidFill>
                <a:srgbClr val="755D37"/>
              </a:solidFill>
            </a:endParaRPr>
          </a:p>
        </p:txBody>
      </p:sp>
      <p:pic>
        <p:nvPicPr>
          <p:cNvPr id="1037" name="Picture 13" descr="C:\Users\betty\Box Sync\KIT PREMIUM GOLD\Elementos para decorar\Frames\b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801" y="2531781"/>
            <a:ext cx="2609109" cy="85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41 CuadroTexto"/>
          <p:cNvSpPr txBox="1"/>
          <p:nvPr/>
        </p:nvSpPr>
        <p:spPr>
          <a:xfrm>
            <a:off x="4243320" y="2537977"/>
            <a:ext cx="65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755D37"/>
                </a:solidFill>
              </a:rPr>
              <a:t>Mica</a:t>
            </a:r>
            <a:endParaRPr lang="es-ES" b="1" i="1" dirty="0">
              <a:solidFill>
                <a:srgbClr val="755D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28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088353" y="620688"/>
            <a:ext cx="2736304" cy="5688632"/>
          </a:xfrm>
          <a:prstGeom prst="rect">
            <a:avLst/>
          </a:prstGeom>
          <a:blipFill dpi="0" rotWithShape="1">
            <a:blip r:embed="rId2"/>
            <a:srcRect/>
            <a:tile tx="0" ty="0" sx="10000" sy="10000" flip="none" algn="tl"/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3203848" y="625617"/>
            <a:ext cx="2736304" cy="5688632"/>
          </a:xfrm>
          <a:prstGeom prst="rect">
            <a:avLst/>
          </a:prstGeom>
          <a:pattFill prst="solidDmnd">
            <a:fgClr>
              <a:srgbClr val="FFCCFF"/>
            </a:fgClr>
            <a:bgClr>
              <a:schemeClr val="bg1"/>
            </a:bgClr>
          </a:patt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323528" y="620688"/>
            <a:ext cx="2736304" cy="5688632"/>
          </a:xfrm>
          <a:prstGeom prst="rect">
            <a:avLst/>
          </a:prstGeom>
          <a:blipFill dpi="0" rotWithShape="1">
            <a:blip r:embed="rId3"/>
            <a:srcRect/>
            <a:tile tx="0" ty="0" sx="60000" sy="60000" flip="none" algn="tl"/>
          </a:blip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 redondeado"/>
          <p:cNvSpPr/>
          <p:nvPr/>
        </p:nvSpPr>
        <p:spPr>
          <a:xfrm>
            <a:off x="513198" y="2852936"/>
            <a:ext cx="2373406" cy="3168352"/>
          </a:xfrm>
          <a:prstGeom prst="roundRect">
            <a:avLst>
              <a:gd name="adj" fmla="val 42212"/>
            </a:avLst>
          </a:prstGeom>
          <a:solidFill>
            <a:schemeClr val="bg1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7 Rectángulo redondeado"/>
          <p:cNvSpPr/>
          <p:nvPr/>
        </p:nvSpPr>
        <p:spPr>
          <a:xfrm>
            <a:off x="6322378" y="2789312"/>
            <a:ext cx="2268252" cy="3168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088" y="908720"/>
            <a:ext cx="2390833" cy="2390833"/>
          </a:xfrm>
          <a:prstGeom prst="rect">
            <a:avLst/>
          </a:prstGeom>
        </p:spPr>
      </p:pic>
      <p:sp>
        <p:nvSpPr>
          <p:cNvPr id="10" name="9 Rectángulo redondeado"/>
          <p:cNvSpPr/>
          <p:nvPr/>
        </p:nvSpPr>
        <p:spPr>
          <a:xfrm>
            <a:off x="3472230" y="2852936"/>
            <a:ext cx="2268252" cy="3168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10" descr="C:\Users\betty\Box Sync\KIT PREMIUM GOLD\Elementos para decorar\Frames\a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34" y="866349"/>
            <a:ext cx="2300734" cy="229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Candy bar\CANDY BAR ML\png\angelitos\i49crJlevYhH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59"/>
          <a:stretch/>
        </p:blipFill>
        <p:spPr bwMode="auto">
          <a:xfrm>
            <a:off x="679269" y="689650"/>
            <a:ext cx="1936111" cy="23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betty\Box Sync\KIT PREMIUM GOLD\Elementos para decorar\Frames\b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780927"/>
            <a:ext cx="2725513" cy="85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1036419" y="2790157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FAECA4"/>
                </a:solidFill>
              </a:rPr>
              <a:t>Candelaria</a:t>
            </a:r>
            <a:endParaRPr lang="es-ES" b="1" i="1" dirty="0">
              <a:solidFill>
                <a:srgbClr val="FAECA4"/>
              </a:solidFill>
            </a:endParaRPr>
          </a:p>
        </p:txBody>
      </p:sp>
      <p:pic>
        <p:nvPicPr>
          <p:cNvPr id="22" name="Picture 6" descr="D:\Candy bar\CANDY BAR ML\png\angelitos\i49crJlevYhH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59"/>
          <a:stretch/>
        </p:blipFill>
        <p:spPr bwMode="auto">
          <a:xfrm>
            <a:off x="6439908" y="889903"/>
            <a:ext cx="1936111" cy="23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C:\Users\betty\Box Sync\KIT PREMIUM GOLD\Elementos para decorar\Frames\b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312" y="2836145"/>
            <a:ext cx="2696345" cy="10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C:\Users\betty\Box Sync\KIT PREMIUM GOLD\Elementos para decorar\Frames\a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17369"/>
            <a:ext cx="1800200" cy="188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C:\Users\betty\Box Sync\KIT PREMIUM GOLD\Elementos para decorar\Bautismo y comunion\Pink_Candles_with_Flowers_Clipar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94" y="604099"/>
            <a:ext cx="1895409" cy="209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D:\Candy bar\CANDY BAR ML\png\angelitos\iirJOaivth1R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52" y="1462896"/>
            <a:ext cx="1155052" cy="77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6865579" y="2926299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chemeClr val="bg1"/>
                </a:solidFill>
              </a:rPr>
              <a:t>Candelaria</a:t>
            </a:r>
            <a:endParaRPr lang="es-ES" b="1" i="1" dirty="0">
              <a:solidFill>
                <a:schemeClr val="bg1"/>
              </a:solidFill>
            </a:endParaRPr>
          </a:p>
        </p:txBody>
      </p:sp>
      <p:pic>
        <p:nvPicPr>
          <p:cNvPr id="33" name="Picture 13" descr="C:\Users\betty\Box Sync\KIT PREMIUM GOLD\Elementos para decorar\Frames\b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801" y="2531781"/>
            <a:ext cx="2609109" cy="85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CuadroTexto"/>
          <p:cNvSpPr txBox="1"/>
          <p:nvPr/>
        </p:nvSpPr>
        <p:spPr>
          <a:xfrm>
            <a:off x="4243320" y="2537977"/>
            <a:ext cx="65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FFCCFF"/>
                </a:solidFill>
              </a:rPr>
              <a:t>Mica</a:t>
            </a:r>
            <a:endParaRPr lang="es-ES" b="1" i="1" dirty="0">
              <a:solidFill>
                <a:srgbClr val="FFCCFF"/>
              </a:solidFill>
            </a:endParaRPr>
          </a:p>
        </p:txBody>
      </p:sp>
      <p:sp>
        <p:nvSpPr>
          <p:cNvPr id="35" name="17 CuadroTexto"/>
          <p:cNvSpPr txBox="1"/>
          <p:nvPr/>
        </p:nvSpPr>
        <p:spPr>
          <a:xfrm>
            <a:off x="628967" y="3960058"/>
            <a:ext cx="2137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Hoy es un día muy especial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en mis ojos brilla la luz, 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es que recibo en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mi alma al niño Jesús.</a:t>
            </a:r>
            <a:endParaRPr lang="es-ES" sz="1400" i="1" dirty="0">
              <a:solidFill>
                <a:srgbClr val="FFA4C2"/>
              </a:solidFill>
            </a:endParaRPr>
          </a:p>
        </p:txBody>
      </p:sp>
      <p:sp>
        <p:nvSpPr>
          <p:cNvPr id="36" name="25 CuadroTexto"/>
          <p:cNvSpPr txBox="1"/>
          <p:nvPr/>
        </p:nvSpPr>
        <p:spPr>
          <a:xfrm>
            <a:off x="1077296" y="5229200"/>
            <a:ext cx="124104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PARROQUIA</a:t>
            </a:r>
          </a:p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SAGRADA FAMILIA</a:t>
            </a:r>
          </a:p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18 de Abril</a:t>
            </a:r>
            <a:endParaRPr lang="es-ES" sz="1050" b="1" i="1" dirty="0">
              <a:solidFill>
                <a:srgbClr val="FFB281"/>
              </a:solidFill>
            </a:endParaRPr>
          </a:p>
        </p:txBody>
      </p:sp>
      <p:pic>
        <p:nvPicPr>
          <p:cNvPr id="37" name="Picture 8" descr="D:\Candy bar\CANDY BAR ML\png\angelitos\jbk9I7Dq14JCsL_e.jp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61" y="5006719"/>
            <a:ext cx="591240" cy="9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12 CuadroTexto"/>
          <p:cNvSpPr txBox="1"/>
          <p:nvPr/>
        </p:nvSpPr>
        <p:spPr>
          <a:xfrm>
            <a:off x="1151835" y="3295631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i="1" dirty="0" smtClean="0">
                <a:solidFill>
                  <a:srgbClr val="ECB0D4"/>
                </a:solidFill>
                <a:latin typeface="Arial" pitchFamily="34" charset="0"/>
                <a:cs typeface="Arial" pitchFamily="34" charset="0"/>
              </a:rPr>
              <a:t>Mi primera</a:t>
            </a:r>
          </a:p>
          <a:p>
            <a:r>
              <a:rPr lang="es-ES" sz="1400" b="1" i="1" dirty="0" smtClean="0">
                <a:solidFill>
                  <a:srgbClr val="ECB0D4"/>
                </a:solidFill>
                <a:latin typeface="Arial" pitchFamily="34" charset="0"/>
                <a:cs typeface="Arial" pitchFamily="34" charset="0"/>
              </a:rPr>
              <a:t>Comunión</a:t>
            </a:r>
            <a:endParaRPr lang="es-ES" sz="1400" b="1" i="1" dirty="0">
              <a:solidFill>
                <a:srgbClr val="ECB0D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29 CuadroTexto"/>
          <p:cNvSpPr txBox="1"/>
          <p:nvPr/>
        </p:nvSpPr>
        <p:spPr>
          <a:xfrm>
            <a:off x="6389608" y="4112458"/>
            <a:ext cx="2137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Hoy es un día muy especial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en mis ojos brilla la luz, 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es que recibo en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mi alma al niño Jesús.</a:t>
            </a:r>
            <a:endParaRPr lang="es-ES" sz="1400" i="1" dirty="0">
              <a:solidFill>
                <a:srgbClr val="FFA4C2"/>
              </a:solidFill>
            </a:endParaRPr>
          </a:p>
        </p:txBody>
      </p:sp>
      <p:sp>
        <p:nvSpPr>
          <p:cNvPr id="40" name="30 CuadroTexto"/>
          <p:cNvSpPr txBox="1"/>
          <p:nvPr/>
        </p:nvSpPr>
        <p:spPr>
          <a:xfrm>
            <a:off x="6837937" y="5381600"/>
            <a:ext cx="124104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PARROQUIA</a:t>
            </a:r>
          </a:p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SAGRADA FAMILIA</a:t>
            </a:r>
          </a:p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18 de Abril</a:t>
            </a:r>
            <a:endParaRPr lang="es-ES" sz="1050" b="1" i="1" dirty="0">
              <a:solidFill>
                <a:srgbClr val="FFB281"/>
              </a:solidFill>
            </a:endParaRPr>
          </a:p>
        </p:txBody>
      </p:sp>
      <p:pic>
        <p:nvPicPr>
          <p:cNvPr id="41" name="Picture 8" descr="D:\Candy bar\CANDY BAR ML\png\angelitos\jbk9I7Dq14JCsL_e.jp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502" y="5159119"/>
            <a:ext cx="591240" cy="9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35 CuadroTexto"/>
          <p:cNvSpPr txBox="1"/>
          <p:nvPr/>
        </p:nvSpPr>
        <p:spPr>
          <a:xfrm>
            <a:off x="6912476" y="3448031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i="1" dirty="0" smtClean="0">
                <a:solidFill>
                  <a:srgbClr val="ECB0D4"/>
                </a:solidFill>
                <a:latin typeface="Arial" pitchFamily="34" charset="0"/>
                <a:cs typeface="Arial" pitchFamily="34" charset="0"/>
              </a:rPr>
              <a:t>Mi primera</a:t>
            </a:r>
          </a:p>
          <a:p>
            <a:r>
              <a:rPr lang="es-ES" sz="1400" b="1" i="1" dirty="0" smtClean="0">
                <a:solidFill>
                  <a:srgbClr val="ECB0D4"/>
                </a:solidFill>
                <a:latin typeface="Arial" pitchFamily="34" charset="0"/>
                <a:cs typeface="Arial" pitchFamily="34" charset="0"/>
              </a:rPr>
              <a:t>Comunión</a:t>
            </a:r>
            <a:endParaRPr lang="es-ES" sz="1400" b="1" i="1" dirty="0">
              <a:solidFill>
                <a:srgbClr val="ECB0D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3537504" y="3863236"/>
            <a:ext cx="2137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Hoy es un día muy especial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en mis ojos brilla la luz, 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es que recibo en</a:t>
            </a:r>
          </a:p>
          <a:p>
            <a:pPr algn="ctr"/>
            <a:r>
              <a:rPr lang="es-ES" sz="1400" i="1" dirty="0" smtClean="0">
                <a:solidFill>
                  <a:srgbClr val="FFA4C2"/>
                </a:solidFill>
              </a:rPr>
              <a:t>mi alma al niño Jesús.</a:t>
            </a:r>
            <a:endParaRPr lang="es-ES" sz="1400" i="1" dirty="0">
              <a:solidFill>
                <a:srgbClr val="FFA4C2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985833" y="5132378"/>
            <a:ext cx="124104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PARROQUIA</a:t>
            </a:r>
          </a:p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SAGRADA FAMILIA</a:t>
            </a:r>
          </a:p>
          <a:p>
            <a:pPr algn="ctr"/>
            <a:r>
              <a:rPr lang="es-ES" sz="1050" b="1" i="1" dirty="0" smtClean="0">
                <a:solidFill>
                  <a:srgbClr val="FFB281"/>
                </a:solidFill>
              </a:rPr>
              <a:t>18 de Abril</a:t>
            </a:r>
            <a:endParaRPr lang="es-ES" sz="1050" b="1" i="1" dirty="0">
              <a:solidFill>
                <a:srgbClr val="FFB281"/>
              </a:solidFill>
            </a:endParaRPr>
          </a:p>
        </p:txBody>
      </p:sp>
      <p:pic>
        <p:nvPicPr>
          <p:cNvPr id="45" name="Picture 8" descr="D:\Candy bar\CANDY BAR ML\png\angelitos\jbk9I7Dq14JCsL_e.jp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8" y="4909897"/>
            <a:ext cx="591240" cy="9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CuadroTexto"/>
          <p:cNvSpPr txBox="1"/>
          <p:nvPr/>
        </p:nvSpPr>
        <p:spPr>
          <a:xfrm>
            <a:off x="4060372" y="3198809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i="1" dirty="0" smtClean="0">
                <a:solidFill>
                  <a:srgbClr val="ECB0D4"/>
                </a:solidFill>
                <a:latin typeface="Arial" pitchFamily="34" charset="0"/>
                <a:cs typeface="Arial" pitchFamily="34" charset="0"/>
              </a:rPr>
              <a:t>Mi primera</a:t>
            </a:r>
          </a:p>
          <a:p>
            <a:r>
              <a:rPr lang="es-ES" sz="1400" b="1" i="1" dirty="0" smtClean="0">
                <a:solidFill>
                  <a:srgbClr val="ECB0D4"/>
                </a:solidFill>
                <a:latin typeface="Arial" pitchFamily="34" charset="0"/>
                <a:cs typeface="Arial" pitchFamily="34" charset="0"/>
              </a:rPr>
              <a:t>Comunión</a:t>
            </a:r>
            <a:endParaRPr lang="es-ES" sz="1400" b="1" i="1" dirty="0">
              <a:solidFill>
                <a:srgbClr val="ECB0D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746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198</Words>
  <Application>Microsoft Office PowerPoint</Application>
  <PresentationFormat>Presentación en pantalla (4:3)</PresentationFormat>
  <Paragraphs>60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5" baseType="lpstr">
      <vt:lpstr>Arial</vt:lpstr>
      <vt:lpstr>Calibri</vt:lpstr>
      <vt:lpstr>Tema de Office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bety</dc:creator>
  <cp:lastModifiedBy>robert</cp:lastModifiedBy>
  <cp:revision>8</cp:revision>
  <dcterms:created xsi:type="dcterms:W3CDTF">2017-09-10T13:51:18Z</dcterms:created>
  <dcterms:modified xsi:type="dcterms:W3CDTF">2020-12-29T02:39:01Z</dcterms:modified>
</cp:coreProperties>
</file>