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41" r:id="rId2"/>
    <p:sldId id="278" r:id="rId3"/>
    <p:sldId id="301" r:id="rId4"/>
    <p:sldId id="302" r:id="rId5"/>
    <p:sldId id="303" r:id="rId6"/>
    <p:sldId id="304" r:id="rId7"/>
    <p:sldId id="284" r:id="rId8"/>
    <p:sldId id="292" r:id="rId9"/>
    <p:sldId id="285" r:id="rId10"/>
    <p:sldId id="286" r:id="rId11"/>
    <p:sldId id="288" r:id="rId12"/>
    <p:sldId id="297" r:id="rId13"/>
    <p:sldId id="337" r:id="rId14"/>
    <p:sldId id="339" r:id="rId15"/>
    <p:sldId id="340" r:id="rId16"/>
    <p:sldId id="298" r:id="rId17"/>
    <p:sldId id="299" r:id="rId18"/>
    <p:sldId id="322" r:id="rId19"/>
    <p:sldId id="293" r:id="rId20"/>
    <p:sldId id="307" r:id="rId21"/>
    <p:sldId id="323" r:id="rId22"/>
    <p:sldId id="294" r:id="rId23"/>
    <p:sldId id="295" r:id="rId24"/>
    <p:sldId id="296" r:id="rId25"/>
    <p:sldId id="300" r:id="rId26"/>
    <p:sldId id="305" r:id="rId27"/>
    <p:sldId id="306" r:id="rId28"/>
    <p:sldId id="311" r:id="rId29"/>
    <p:sldId id="312" r:id="rId30"/>
    <p:sldId id="313" r:id="rId31"/>
    <p:sldId id="314" r:id="rId32"/>
    <p:sldId id="336" r:id="rId33"/>
    <p:sldId id="308" r:id="rId34"/>
    <p:sldId id="309" r:id="rId35"/>
    <p:sldId id="310" r:id="rId36"/>
    <p:sldId id="315" r:id="rId37"/>
    <p:sldId id="316" r:id="rId38"/>
    <p:sldId id="317" r:id="rId39"/>
    <p:sldId id="318" r:id="rId40"/>
    <p:sldId id="319" r:id="rId41"/>
    <p:sldId id="328" r:id="rId42"/>
    <p:sldId id="324" r:id="rId43"/>
    <p:sldId id="325" r:id="rId44"/>
    <p:sldId id="326" r:id="rId45"/>
    <p:sldId id="327" r:id="rId46"/>
    <p:sldId id="331" r:id="rId47"/>
    <p:sldId id="332" r:id="rId48"/>
    <p:sldId id="334" r:id="rId49"/>
    <p:sldId id="335" r:id="rId50"/>
    <p:sldId id="333" r:id="rId51"/>
    <p:sldId id="329" r:id="rId52"/>
  </p:sldIdLst>
  <p:sldSz cx="9144000" cy="6858000" type="letter"/>
  <p:notesSz cx="6858000" cy="9144000"/>
  <p:defaultTextStyle>
    <a:defPPr>
      <a:defRPr lang="es-V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7234"/>
    <a:srgbClr val="6600CC"/>
    <a:srgbClr val="7030A0"/>
    <a:srgbClr val="F478DC"/>
    <a:srgbClr val="F8A6E8"/>
    <a:srgbClr val="F9B9ED"/>
    <a:srgbClr val="000000"/>
    <a:srgbClr val="D9D9D9"/>
    <a:srgbClr val="FF99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82" autoAdjust="0"/>
  </p:normalViewPr>
  <p:slideViewPr>
    <p:cSldViewPr>
      <p:cViewPr>
        <p:scale>
          <a:sx n="50" d="100"/>
          <a:sy n="50" d="100"/>
        </p:scale>
        <p:origin x="1320" y="4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EB217-5B18-4E12-B13C-4E9A488E5801}" type="datetimeFigureOut">
              <a:rPr lang="es-VE" smtClean="0"/>
              <a:t>18/10/2019</a:t>
            </a:fld>
            <a:endParaRPr lang="es-V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V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8DDE3-17D3-4BA2-9B9A-64CC3613384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414440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8278-2EBE-42CE-920C-C2F01AA4B4FE}" type="datetimeFigureOut">
              <a:rPr lang="es-VE" smtClean="0"/>
              <a:t>18/10/2019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954F-9B66-4F7E-82BB-F41255A365BB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496013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8278-2EBE-42CE-920C-C2F01AA4B4FE}" type="datetimeFigureOut">
              <a:rPr lang="es-VE" smtClean="0"/>
              <a:t>18/10/2019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954F-9B66-4F7E-82BB-F41255A365BB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283427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8278-2EBE-42CE-920C-C2F01AA4B4FE}" type="datetimeFigureOut">
              <a:rPr lang="es-VE" smtClean="0"/>
              <a:t>18/10/2019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954F-9B66-4F7E-82BB-F41255A365BB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221965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8278-2EBE-42CE-920C-C2F01AA4B4FE}" type="datetimeFigureOut">
              <a:rPr lang="es-VE" smtClean="0"/>
              <a:t>18/10/2019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954F-9B66-4F7E-82BB-F41255A365BB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564047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8278-2EBE-42CE-920C-C2F01AA4B4FE}" type="datetimeFigureOut">
              <a:rPr lang="es-VE" smtClean="0"/>
              <a:t>18/10/2019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954F-9B66-4F7E-82BB-F41255A365BB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19455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8278-2EBE-42CE-920C-C2F01AA4B4FE}" type="datetimeFigureOut">
              <a:rPr lang="es-VE" smtClean="0"/>
              <a:t>18/10/2019</a:t>
            </a:fld>
            <a:endParaRPr lang="es-V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954F-9B66-4F7E-82BB-F41255A365BB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863255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8278-2EBE-42CE-920C-C2F01AA4B4FE}" type="datetimeFigureOut">
              <a:rPr lang="es-VE" smtClean="0"/>
              <a:t>18/10/2019</a:t>
            </a:fld>
            <a:endParaRPr lang="es-V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954F-9B66-4F7E-82BB-F41255A365BB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486533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8278-2EBE-42CE-920C-C2F01AA4B4FE}" type="datetimeFigureOut">
              <a:rPr lang="es-VE" smtClean="0"/>
              <a:t>18/10/2019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954F-9B66-4F7E-82BB-F41255A365BB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189338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8278-2EBE-42CE-920C-C2F01AA4B4FE}" type="datetimeFigureOut">
              <a:rPr lang="es-VE" smtClean="0"/>
              <a:t>18/10/2019</a:t>
            </a:fld>
            <a:endParaRPr lang="es-V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954F-9B66-4F7E-82BB-F41255A365BB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74042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8278-2EBE-42CE-920C-C2F01AA4B4FE}" type="datetimeFigureOut">
              <a:rPr lang="es-VE" smtClean="0"/>
              <a:t>18/10/2019</a:t>
            </a:fld>
            <a:endParaRPr lang="es-V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954F-9B66-4F7E-82BB-F41255A365BB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751905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V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8278-2EBE-42CE-920C-C2F01AA4B4FE}" type="datetimeFigureOut">
              <a:rPr lang="es-VE" smtClean="0"/>
              <a:t>18/10/2019</a:t>
            </a:fld>
            <a:endParaRPr lang="es-V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954F-9B66-4F7E-82BB-F41255A365BB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85249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A8278-2EBE-42CE-920C-C2F01AA4B4FE}" type="datetimeFigureOut">
              <a:rPr lang="es-VE" smtClean="0"/>
              <a:t>18/10/2019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2954F-9B66-4F7E-82BB-F41255A365BB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50006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V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8374" y="404664"/>
            <a:ext cx="8422098" cy="5755422"/>
          </a:xfrm>
          <a:prstGeom prst="rect">
            <a:avLst/>
          </a:prstGeom>
          <a:solidFill>
            <a:srgbClr val="F478DC"/>
          </a:solidFill>
        </p:spPr>
        <p:txBody>
          <a:bodyPr wrap="square">
            <a:spAutoFit/>
          </a:bodyPr>
          <a:lstStyle/>
          <a:p>
            <a:pPr algn="ctr"/>
            <a:r>
              <a:rPr lang="es-VE" sz="3000" dirty="0">
                <a:solidFill>
                  <a:srgbClr val="7030A0"/>
                </a:solidFill>
                <a:latin typeface="Aardvark" panose="020B7200000000000000" pitchFamily="34" charset="0"/>
              </a:rPr>
              <a:t>TARJETAS DE </a:t>
            </a:r>
            <a:r>
              <a:rPr lang="es-VE" sz="3000" dirty="0" smtClean="0">
                <a:solidFill>
                  <a:srgbClr val="7030A0"/>
                </a:solidFill>
                <a:latin typeface="Aardvark" panose="020B7200000000000000" pitchFamily="34" charset="0"/>
              </a:rPr>
              <a:t>INVITACION O FELICITACION QUINCEAÑERAS</a:t>
            </a:r>
            <a:endParaRPr lang="es-VE" sz="3000" dirty="0">
              <a:solidFill>
                <a:srgbClr val="7030A0"/>
              </a:solidFill>
              <a:latin typeface="Aardvark" panose="020B7200000000000000" pitchFamily="34" charset="0"/>
            </a:endParaRPr>
          </a:p>
          <a:p>
            <a:pPr algn="ctr"/>
            <a:endParaRPr lang="es-VE" dirty="0"/>
          </a:p>
          <a:p>
            <a:pPr algn="ctr"/>
            <a:r>
              <a:rPr lang="es-VE" sz="2000" b="1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SOLAMENTE PARA INSERTAR </a:t>
            </a:r>
            <a:r>
              <a:rPr lang="es-VE" sz="2000" b="1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 algn="ctr"/>
            <a:endParaRPr lang="es-VE" dirty="0"/>
          </a:p>
          <a:p>
            <a:pPr algn="ctr"/>
            <a:r>
              <a:rPr lang="es-VE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Las fotografías son referenciales, la tarjeta tiene la ventana transparente para colocar la foto de tu interés.  mueve la tarjeta , remueve la foto de la modelo y coloca la foto de tu interés.</a:t>
            </a:r>
          </a:p>
          <a:p>
            <a:pPr algn="ctr"/>
            <a:endParaRPr lang="es-VE" dirty="0"/>
          </a:p>
          <a:p>
            <a:pPr algn="ctr"/>
            <a:r>
              <a:rPr lang="es-VE" dirty="0">
                <a:latin typeface="Comic Sans MS" panose="030F0702030302020204" pitchFamily="66" charset="0"/>
              </a:rPr>
              <a:t>L</a:t>
            </a:r>
            <a:r>
              <a:rPr lang="es-VE" dirty="0" smtClean="0">
                <a:latin typeface="Comic Sans MS" panose="030F0702030302020204" pitchFamily="66" charset="0"/>
              </a:rPr>
              <a:t>a frase “Mis 15 Años” y “15 quinceañera” la puedes quitar si no es de tu agrado.</a:t>
            </a:r>
          </a:p>
          <a:p>
            <a:pPr algn="ctr"/>
            <a:endParaRPr lang="es-VE" dirty="0" smtClean="0">
              <a:latin typeface="Comic Sans MS" panose="030F0702030302020204" pitchFamily="66" charset="0"/>
            </a:endParaRPr>
          </a:p>
          <a:p>
            <a:pPr algn="ctr"/>
            <a:r>
              <a:rPr lang="es-VE" dirty="0" smtClean="0">
                <a:latin typeface="Comic Sans MS" panose="030F0702030302020204" pitchFamily="66" charset="0"/>
              </a:rPr>
              <a:t>Puedes aumentar o disminuir el tamaño.</a:t>
            </a:r>
          </a:p>
          <a:p>
            <a:pPr algn="ctr"/>
            <a:endParaRPr lang="es-VE" dirty="0">
              <a:latin typeface="Comic Sans MS" panose="030F0702030302020204" pitchFamily="66" charset="0"/>
            </a:endParaRPr>
          </a:p>
          <a:p>
            <a:pPr algn="ctr"/>
            <a:endParaRPr lang="es-VE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VE" dirty="0">
                <a:solidFill>
                  <a:srgbClr val="7030A0"/>
                </a:solidFill>
                <a:latin typeface="Comic Sans MS" panose="030F0702030302020204" pitchFamily="66" charset="0"/>
              </a:rPr>
              <a:t>IMPRIMIR PREFERIBLEMENTE EN CARTULINA OPALINA </a:t>
            </a:r>
            <a:r>
              <a:rPr lang="es-VE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BLANCA O PAPEL </a:t>
            </a:r>
            <a:r>
              <a:rPr lang="es-VE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FOTOGRAFICO}</a:t>
            </a:r>
            <a:endParaRPr lang="es-VE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endParaRPr lang="es-VE" dirty="0"/>
          </a:p>
          <a:p>
            <a:pPr algn="ctr"/>
            <a:endParaRPr lang="es-VE" dirty="0"/>
          </a:p>
        </p:txBody>
      </p:sp>
      <p:sp>
        <p:nvSpPr>
          <p:cNvPr id="3" name="CuadroTexto 2"/>
          <p:cNvSpPr txBox="1"/>
          <p:nvPr/>
        </p:nvSpPr>
        <p:spPr>
          <a:xfrm>
            <a:off x="1621297" y="6196638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>
                <a:solidFill>
                  <a:schemeClr val="bg1"/>
                </a:solidFill>
              </a:rPr>
              <a:t>Descargado de: </a:t>
            </a:r>
            <a:r>
              <a:rPr lang="es-PE" sz="3000" b="1" dirty="0" err="1" smtClean="0">
                <a:solidFill>
                  <a:schemeClr val="bg1"/>
                </a:solidFill>
              </a:rPr>
              <a:t>wWw.Megaidea.Net</a:t>
            </a:r>
            <a:endParaRPr lang="es-PE" sz="3000" b="1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2249617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7004270" cy="393990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3419872" y="3338693"/>
            <a:ext cx="1669206" cy="9186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83568" y="501757"/>
            <a:ext cx="41044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Mariana López de Gomes</a:t>
            </a:r>
          </a:p>
          <a:p>
            <a:pPr algn="ctr"/>
            <a:endParaRPr lang="es-VE" sz="14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dirty="0" smtClean="0">
                <a:latin typeface="Freestyle Script" panose="030804020302050B0404" pitchFamily="66" charset="0"/>
              </a:rPr>
              <a:t>Tienen el gusto de invitarlos a los</a:t>
            </a:r>
          </a:p>
          <a:p>
            <a:pPr algn="ctr"/>
            <a:endParaRPr lang="es-VE" sz="12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15 años de Natalie</a:t>
            </a:r>
          </a:p>
          <a:p>
            <a:r>
              <a:rPr lang="es-VE" dirty="0" smtClean="0">
                <a:latin typeface="Freestyle Script" panose="030804020302050B0404" pitchFamily="66" charset="0"/>
              </a:rPr>
              <a:t> </a:t>
            </a:r>
            <a:r>
              <a:rPr lang="es-VE" sz="2000" dirty="0" smtClean="0">
                <a:latin typeface="Freestyle Script" panose="030804020302050B0404" pitchFamily="66" charset="0"/>
              </a:rPr>
              <a:t>a celebrarse el día 25 de Agosto en el salón Guaicaipuro del Hotel Tamanaco a las 8:00 p.m.</a:t>
            </a:r>
            <a:endParaRPr lang="es-VE" sz="2000" dirty="0">
              <a:latin typeface="Freestyle Script" panose="030804020302050B0404" pitchFamily="66" charset="0"/>
            </a:endParaRPr>
          </a:p>
        </p:txBody>
      </p:sp>
      <p:sp>
        <p:nvSpPr>
          <p:cNvPr id="5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1417819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26">
            <a:off x="1385762" y="3023546"/>
            <a:ext cx="3894542" cy="237874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783712"/>
            <a:ext cx="6610350" cy="4953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55576" y="1268760"/>
            <a:ext cx="2952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dirty="0" smtClean="0">
                <a:solidFill>
                  <a:schemeClr val="bg1"/>
                </a:solidFill>
              </a:rPr>
              <a:t>Daniel Gómez Ruiz</a:t>
            </a:r>
          </a:p>
          <a:p>
            <a:pPr algn="ctr"/>
            <a:r>
              <a:rPr lang="es-VE" dirty="0" smtClean="0">
                <a:solidFill>
                  <a:schemeClr val="bg1"/>
                </a:solidFill>
              </a:rPr>
              <a:t>Mariana López de Gómez</a:t>
            </a:r>
          </a:p>
          <a:p>
            <a:pPr algn="ctr"/>
            <a:r>
              <a:rPr lang="es-VE" sz="1400" dirty="0" smtClean="0">
                <a:solidFill>
                  <a:schemeClr val="bg1"/>
                </a:solidFill>
              </a:rPr>
              <a:t>Tienen el gusto de invitarlos a los</a:t>
            </a:r>
          </a:p>
          <a:p>
            <a:pPr algn="ctr"/>
            <a:r>
              <a:rPr lang="es-VE" sz="2000" dirty="0" smtClean="0">
                <a:solidFill>
                  <a:schemeClr val="bg1"/>
                </a:solidFill>
              </a:rPr>
              <a:t>15 años de Natali</a:t>
            </a:r>
          </a:p>
          <a:p>
            <a:pPr algn="ctr"/>
            <a:r>
              <a:rPr lang="es-VE" sz="1400" dirty="0" smtClean="0">
                <a:solidFill>
                  <a:schemeClr val="bg1"/>
                </a:solidFill>
              </a:rPr>
              <a:t>A celebrarse el día 25 de Agosto en  el salón Guaicaipuro del Hotel Tamanaco a las 8:00 p.m.</a:t>
            </a:r>
            <a:endParaRPr lang="es-VE" sz="1400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4788024" y="4733506"/>
            <a:ext cx="1822945" cy="1003206"/>
          </a:xfrm>
          <a:prstGeom prst="rect">
            <a:avLst/>
          </a:prstGeom>
        </p:spPr>
      </p:pic>
      <p:sp>
        <p:nvSpPr>
          <p:cNvPr id="7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658187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1700808"/>
            <a:ext cx="2628793" cy="314579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32656"/>
            <a:ext cx="7248525" cy="54673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 rot="20998357">
            <a:off x="4555342" y="3780278"/>
            <a:ext cx="1884959" cy="103733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71600" y="1573614"/>
            <a:ext cx="302433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Mariana López de Gomes</a:t>
            </a:r>
          </a:p>
          <a:p>
            <a:pPr algn="ctr"/>
            <a:endParaRPr lang="es-VE" sz="14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dirty="0" smtClean="0">
                <a:latin typeface="Freestyle Script" panose="030804020302050B0404" pitchFamily="66" charset="0"/>
              </a:rPr>
              <a:t>Tienen el gusto de invitarlos a los</a:t>
            </a:r>
          </a:p>
          <a:p>
            <a:pPr algn="ctr"/>
            <a:endParaRPr lang="es-VE" sz="12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15 años de Natalie</a:t>
            </a:r>
          </a:p>
          <a:p>
            <a:r>
              <a:rPr lang="es-VE" dirty="0" smtClean="0">
                <a:latin typeface="Freestyle Script" panose="030804020302050B0404" pitchFamily="66" charset="0"/>
              </a:rPr>
              <a:t> </a:t>
            </a:r>
            <a:r>
              <a:rPr lang="es-VE" sz="2000" dirty="0" smtClean="0">
                <a:latin typeface="Freestyle Script" panose="030804020302050B0404" pitchFamily="66" charset="0"/>
              </a:rPr>
              <a:t>a celebrarse el día 25 de Agosto </a:t>
            </a:r>
          </a:p>
          <a:p>
            <a:r>
              <a:rPr lang="es-VE" sz="2000" dirty="0" smtClean="0">
                <a:latin typeface="Freestyle Script" panose="030804020302050B0404" pitchFamily="66" charset="0"/>
              </a:rPr>
              <a:t>en el salón Guaicaipuro del Hotel Tamanaco a las 8:00 p.m.</a:t>
            </a:r>
            <a:endParaRPr lang="es-VE" sz="2000" dirty="0">
              <a:latin typeface="Freestyle Script" panose="030804020302050B0404" pitchFamily="66" charset="0"/>
            </a:endParaRPr>
          </a:p>
        </p:txBody>
      </p:sp>
      <p:sp>
        <p:nvSpPr>
          <p:cNvPr id="6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2741261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26">
            <a:off x="1529779" y="1849361"/>
            <a:ext cx="3894542" cy="23787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04664"/>
            <a:ext cx="7416824" cy="544343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851920" y="1660588"/>
            <a:ext cx="302433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Mariana López de Gomes</a:t>
            </a:r>
          </a:p>
          <a:p>
            <a:pPr algn="ctr"/>
            <a:endParaRPr lang="es-VE" sz="14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dirty="0" smtClean="0">
                <a:latin typeface="Freestyle Script" panose="030804020302050B0404" pitchFamily="66" charset="0"/>
              </a:rPr>
              <a:t>Tienen el gusto de invitarlos a los</a:t>
            </a:r>
          </a:p>
          <a:p>
            <a:pPr algn="ctr"/>
            <a:endParaRPr lang="es-VE" sz="12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15 años de Natalie</a:t>
            </a:r>
          </a:p>
          <a:p>
            <a:r>
              <a:rPr lang="es-VE" dirty="0" smtClean="0">
                <a:latin typeface="Freestyle Script" panose="030804020302050B0404" pitchFamily="66" charset="0"/>
              </a:rPr>
              <a:t> </a:t>
            </a:r>
            <a:r>
              <a:rPr lang="es-VE" sz="2000" dirty="0" smtClean="0">
                <a:latin typeface="Freestyle Script" panose="030804020302050B0404" pitchFamily="66" charset="0"/>
              </a:rPr>
              <a:t>a celebrarse el día 25 de Agosto del año 2016 en el salón Guaicaipuro del Hotel Tamanaco a las 8:00 p.m.</a:t>
            </a:r>
            <a:endParaRPr lang="es-VE" sz="2000" dirty="0">
              <a:latin typeface="Freestyle Script" panose="030804020302050B0404" pitchFamily="66" charset="0"/>
            </a:endParaRPr>
          </a:p>
        </p:txBody>
      </p:sp>
      <p:sp>
        <p:nvSpPr>
          <p:cNvPr id="8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1233498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6105525" cy="59912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915816" y="980728"/>
            <a:ext cx="302433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600" dirty="0" smtClean="0"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sz="3600" dirty="0" smtClean="0">
                <a:latin typeface="Freestyle Script" panose="030804020302050B0404" pitchFamily="66" charset="0"/>
              </a:rPr>
              <a:t>Mariana López de Gomes</a:t>
            </a:r>
          </a:p>
          <a:p>
            <a:pPr algn="ctr"/>
            <a:endParaRPr lang="es-VE" sz="14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dirty="0" smtClean="0">
                <a:latin typeface="Freestyle Script" panose="030804020302050B0404" pitchFamily="66" charset="0"/>
              </a:rPr>
              <a:t>Tienen el gusto de invitarlos a los</a:t>
            </a:r>
          </a:p>
          <a:p>
            <a:pPr algn="ctr"/>
            <a:endParaRPr lang="es-VE" sz="12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sz="3600" dirty="0" smtClean="0">
                <a:latin typeface="Freestyle Script" panose="030804020302050B0404" pitchFamily="66" charset="0"/>
              </a:rPr>
              <a:t>15 años de Natalie</a:t>
            </a:r>
          </a:p>
          <a:p>
            <a:r>
              <a:rPr lang="es-VE" dirty="0" smtClean="0">
                <a:latin typeface="Freestyle Script" panose="030804020302050B0404" pitchFamily="66" charset="0"/>
              </a:rPr>
              <a:t> </a:t>
            </a:r>
            <a:r>
              <a:rPr lang="es-VE" sz="2000" dirty="0" smtClean="0">
                <a:latin typeface="Freestyle Script" panose="030804020302050B0404" pitchFamily="66" charset="0"/>
              </a:rPr>
              <a:t>a celebrarse el día 25 de Agosto en el salón Guaicaipuro del Hotel Tamanaco a las 8:00 p.m.</a:t>
            </a:r>
            <a:endParaRPr lang="es-VE" sz="2000" dirty="0">
              <a:latin typeface="Freestyle Script" panose="030804020302050B0404" pitchFamily="66" charset="0"/>
            </a:endParaRPr>
          </a:p>
        </p:txBody>
      </p:sp>
      <p:sp>
        <p:nvSpPr>
          <p:cNvPr id="5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2918760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5248275" cy="615315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95265" y="260648"/>
            <a:ext cx="1872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VE" dirty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dirty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Mariana López de Gomes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979712" y="188640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VE" dirty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Tienen el gusto de invitarlos a </a:t>
            </a:r>
            <a:r>
              <a:rPr lang="es-VE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los</a:t>
            </a:r>
            <a:endParaRPr lang="es-VE" sz="1200" dirty="0">
              <a:solidFill>
                <a:schemeClr val="bg2">
                  <a:lumMod val="50000"/>
                </a:schemeClr>
              </a:solidFill>
              <a:latin typeface="Freestyle Script" panose="030804020302050B0404" pitchFamily="66" charset="0"/>
            </a:endParaRPr>
          </a:p>
          <a:p>
            <a:pPr algn="ctr"/>
            <a:r>
              <a:rPr lang="es-VE" sz="2800" dirty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15 años de Natalie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028066" y="55892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VE" dirty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 a celebrarse el día 25 de Agosto </a:t>
            </a:r>
            <a:r>
              <a:rPr lang="es-VE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en </a:t>
            </a:r>
            <a:r>
              <a:rPr lang="es-VE" dirty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el</a:t>
            </a:r>
          </a:p>
          <a:p>
            <a:r>
              <a:rPr lang="es-VE" dirty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 salón Guaicaipuro del Hotel Tamanaco a las 8:00 </a:t>
            </a:r>
            <a:r>
              <a:rPr lang="es-VE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p.m.</a:t>
            </a:r>
            <a:endParaRPr lang="es-VE" dirty="0"/>
          </a:p>
        </p:txBody>
      </p:sp>
      <p:sp>
        <p:nvSpPr>
          <p:cNvPr id="6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2962975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7543800" cy="47625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2843808" y="411493"/>
            <a:ext cx="1673224" cy="92081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88024" y="1108531"/>
            <a:ext cx="302433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600" dirty="0" smtClean="0"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sz="3600" dirty="0" smtClean="0">
                <a:latin typeface="Freestyle Script" panose="030804020302050B0404" pitchFamily="66" charset="0"/>
              </a:rPr>
              <a:t>Mariana López de Gomes</a:t>
            </a:r>
          </a:p>
          <a:p>
            <a:pPr algn="ctr"/>
            <a:endParaRPr lang="es-VE" sz="14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dirty="0" smtClean="0">
                <a:latin typeface="Freestyle Script" panose="030804020302050B0404" pitchFamily="66" charset="0"/>
              </a:rPr>
              <a:t>Tienen el gusto de invitarlos a los</a:t>
            </a:r>
          </a:p>
          <a:p>
            <a:pPr algn="ctr"/>
            <a:endParaRPr lang="es-VE" sz="12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sz="3600" dirty="0" smtClean="0">
                <a:latin typeface="Freestyle Script" panose="030804020302050B0404" pitchFamily="66" charset="0"/>
              </a:rPr>
              <a:t>15 años de Natalie</a:t>
            </a:r>
          </a:p>
          <a:p>
            <a:r>
              <a:rPr lang="es-VE" dirty="0" smtClean="0">
                <a:latin typeface="Freestyle Script" panose="030804020302050B0404" pitchFamily="66" charset="0"/>
              </a:rPr>
              <a:t> </a:t>
            </a:r>
            <a:r>
              <a:rPr lang="es-VE" sz="2000" dirty="0" smtClean="0">
                <a:latin typeface="Freestyle Script" panose="030804020302050B0404" pitchFamily="66" charset="0"/>
              </a:rPr>
              <a:t>a celebrarse el día 25 de Agosto en el salón Guaicaipuro del Hotel Tamanaco a las 8:00 p.m.</a:t>
            </a:r>
            <a:endParaRPr lang="es-VE" sz="2000" dirty="0">
              <a:latin typeface="Freestyle Script" panose="030804020302050B0404" pitchFamily="66" charset="0"/>
            </a:endParaRPr>
          </a:p>
        </p:txBody>
      </p:sp>
      <p:sp>
        <p:nvSpPr>
          <p:cNvPr id="5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1313056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4254199" cy="61926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323528" y="187086"/>
            <a:ext cx="1512168" cy="83217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79512" y="3227156"/>
            <a:ext cx="42541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600" dirty="0" smtClean="0"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sz="3600" dirty="0" smtClean="0">
                <a:latin typeface="Freestyle Script" panose="030804020302050B0404" pitchFamily="66" charset="0"/>
              </a:rPr>
              <a:t>Mariana López de Gomes</a:t>
            </a:r>
          </a:p>
          <a:p>
            <a:pPr algn="ctr"/>
            <a:endParaRPr lang="es-VE" sz="14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dirty="0" smtClean="0">
                <a:latin typeface="Freestyle Script" panose="030804020302050B0404" pitchFamily="66" charset="0"/>
              </a:rPr>
              <a:t>Tienen el gusto de invitarlos a los</a:t>
            </a:r>
          </a:p>
          <a:p>
            <a:pPr algn="ctr"/>
            <a:endParaRPr lang="es-VE" sz="12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sz="3600" dirty="0" smtClean="0">
                <a:latin typeface="Freestyle Script" panose="030804020302050B0404" pitchFamily="66" charset="0"/>
              </a:rPr>
              <a:t>15 años de Natalie</a:t>
            </a:r>
          </a:p>
          <a:p>
            <a:r>
              <a:rPr lang="es-VE" dirty="0" smtClean="0">
                <a:latin typeface="Freestyle Script" panose="030804020302050B0404" pitchFamily="66" charset="0"/>
              </a:rPr>
              <a:t> </a:t>
            </a:r>
            <a:r>
              <a:rPr lang="es-VE" sz="2000" dirty="0" smtClean="0">
                <a:latin typeface="Freestyle Script" panose="030804020302050B0404" pitchFamily="66" charset="0"/>
              </a:rPr>
              <a:t>a celebrarse el día 25 de Agosto en el salón Guaicaipuro del Hotel Tamanaco a las 8:00 p.m.</a:t>
            </a:r>
            <a:endParaRPr lang="es-VE" sz="2000" dirty="0">
              <a:latin typeface="Freestyle Script" panose="030804020302050B0404" pitchFamily="66" charset="0"/>
            </a:endParaRPr>
          </a:p>
        </p:txBody>
      </p:sp>
      <p:sp>
        <p:nvSpPr>
          <p:cNvPr id="6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4035248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5355328" cy="60487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722" y="3861048"/>
            <a:ext cx="2160240" cy="216024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699322" y="908720"/>
            <a:ext cx="39075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600" dirty="0" smtClean="0"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sz="3600" dirty="0" smtClean="0">
                <a:latin typeface="Freestyle Script" panose="030804020302050B0404" pitchFamily="66" charset="0"/>
              </a:rPr>
              <a:t>Mariana López de Gomes</a:t>
            </a:r>
          </a:p>
          <a:p>
            <a:pPr algn="ctr"/>
            <a:endParaRPr lang="es-VE" sz="14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dirty="0" smtClean="0">
                <a:latin typeface="Freestyle Script" panose="030804020302050B0404" pitchFamily="66" charset="0"/>
              </a:rPr>
              <a:t>Tienen el gusto de invitarlos a los</a:t>
            </a:r>
          </a:p>
          <a:p>
            <a:pPr algn="ctr"/>
            <a:endParaRPr lang="es-VE" sz="12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sz="3600" dirty="0" smtClean="0">
                <a:latin typeface="Freestyle Script" panose="030804020302050B0404" pitchFamily="66" charset="0"/>
              </a:rPr>
              <a:t>15 años de Natalie</a:t>
            </a:r>
          </a:p>
          <a:p>
            <a:r>
              <a:rPr lang="es-VE" dirty="0" smtClean="0">
                <a:latin typeface="Freestyle Script" panose="030804020302050B0404" pitchFamily="66" charset="0"/>
              </a:rPr>
              <a:t> </a:t>
            </a:r>
            <a:r>
              <a:rPr lang="es-VE" sz="2000" dirty="0" smtClean="0">
                <a:latin typeface="Freestyle Script" panose="030804020302050B0404" pitchFamily="66" charset="0"/>
              </a:rPr>
              <a:t>a celebrarse el día 25 de Agosto en el salón Guaicaipuro del Hotel Tamanaco a las 8:00 p.m.</a:t>
            </a:r>
            <a:endParaRPr lang="es-VE" sz="2000" dirty="0">
              <a:latin typeface="Freestyle Script" panose="030804020302050B0404" pitchFamily="66" charset="0"/>
            </a:endParaRPr>
          </a:p>
        </p:txBody>
      </p:sp>
      <p:sp>
        <p:nvSpPr>
          <p:cNvPr id="6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1928490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2448272" cy="292976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548680"/>
            <a:ext cx="6686550" cy="47244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987824" y="1233497"/>
            <a:ext cx="302433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200" dirty="0" smtClean="0">
                <a:solidFill>
                  <a:srgbClr val="8A7234"/>
                </a:solidFill>
                <a:effectLst>
                  <a:glow rad="127000">
                    <a:schemeClr val="bg1"/>
                  </a:glow>
                </a:effectLst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sz="3200" dirty="0" smtClean="0">
                <a:solidFill>
                  <a:srgbClr val="8A7234"/>
                </a:solidFill>
                <a:effectLst>
                  <a:glow rad="127000">
                    <a:schemeClr val="bg1"/>
                  </a:glow>
                </a:effectLst>
                <a:latin typeface="Freestyle Script" panose="030804020302050B0404" pitchFamily="66" charset="0"/>
              </a:rPr>
              <a:t>Mariana López de Gomes</a:t>
            </a:r>
          </a:p>
          <a:p>
            <a:pPr algn="ctr"/>
            <a:endParaRPr lang="es-VE" sz="1400" dirty="0" smtClean="0">
              <a:solidFill>
                <a:srgbClr val="8A7234"/>
              </a:solidFill>
              <a:effectLst>
                <a:glow rad="127000">
                  <a:schemeClr val="bg1"/>
                </a:glow>
              </a:effectLst>
              <a:latin typeface="Freestyle Script" panose="030804020302050B0404" pitchFamily="66" charset="0"/>
            </a:endParaRPr>
          </a:p>
          <a:p>
            <a:pPr algn="ctr"/>
            <a:r>
              <a:rPr lang="es-VE" dirty="0" smtClean="0">
                <a:solidFill>
                  <a:srgbClr val="8A7234"/>
                </a:solidFill>
                <a:effectLst>
                  <a:glow rad="127000">
                    <a:schemeClr val="bg1"/>
                  </a:glow>
                </a:effectLst>
                <a:latin typeface="Freestyle Script" panose="030804020302050B0404" pitchFamily="66" charset="0"/>
              </a:rPr>
              <a:t>Tienen el gusto de invitarlos a los</a:t>
            </a:r>
          </a:p>
          <a:p>
            <a:pPr algn="ctr"/>
            <a:endParaRPr lang="es-VE" sz="1200" dirty="0" smtClean="0">
              <a:solidFill>
                <a:srgbClr val="8A7234"/>
              </a:solidFill>
              <a:effectLst>
                <a:glow rad="127000">
                  <a:schemeClr val="bg1"/>
                </a:glow>
              </a:effectLst>
              <a:latin typeface="Freestyle Script" panose="030804020302050B0404" pitchFamily="66" charset="0"/>
            </a:endParaRPr>
          </a:p>
          <a:p>
            <a:pPr algn="ctr"/>
            <a:r>
              <a:rPr lang="es-VE" sz="3600" dirty="0" smtClean="0">
                <a:solidFill>
                  <a:srgbClr val="8A7234"/>
                </a:solidFill>
                <a:effectLst>
                  <a:glow rad="127000">
                    <a:schemeClr val="bg1"/>
                  </a:glow>
                </a:effectLst>
                <a:latin typeface="Freestyle Script" panose="030804020302050B0404" pitchFamily="66" charset="0"/>
              </a:rPr>
              <a:t>15 años de Natalie</a:t>
            </a:r>
          </a:p>
          <a:p>
            <a:r>
              <a:rPr lang="es-VE" dirty="0" smtClean="0">
                <a:solidFill>
                  <a:srgbClr val="8A7234"/>
                </a:solidFill>
                <a:effectLst>
                  <a:glow rad="127000">
                    <a:schemeClr val="bg1"/>
                  </a:glow>
                </a:effectLst>
                <a:latin typeface="Freestyle Script" panose="030804020302050B0404" pitchFamily="66" charset="0"/>
              </a:rPr>
              <a:t> </a:t>
            </a:r>
            <a:r>
              <a:rPr lang="es-VE" sz="2000" dirty="0" smtClean="0">
                <a:solidFill>
                  <a:srgbClr val="8A7234"/>
                </a:solidFill>
                <a:effectLst>
                  <a:glow rad="127000">
                    <a:schemeClr val="bg1"/>
                  </a:glow>
                </a:effectLst>
                <a:latin typeface="Freestyle Script" panose="030804020302050B0404" pitchFamily="66" charset="0"/>
              </a:rPr>
              <a:t>a celebrarse el día 25 de Agosto en el salón Guaicaipuro del Hotel Tamanaco a las 8:00 p.m.</a:t>
            </a:r>
            <a:endParaRPr lang="es-VE" sz="2000" dirty="0">
              <a:solidFill>
                <a:srgbClr val="8A7234"/>
              </a:solidFill>
              <a:effectLst>
                <a:glow rad="127000">
                  <a:schemeClr val="bg1"/>
                </a:glow>
              </a:effectLst>
              <a:latin typeface="Freestyle Script" panose="030804020302050B0404" pitchFamily="66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3167610"/>
            <a:ext cx="1716622" cy="1053719"/>
          </a:xfrm>
          <a:prstGeom prst="rect">
            <a:avLst/>
          </a:prstGeom>
        </p:spPr>
      </p:pic>
      <p:sp>
        <p:nvSpPr>
          <p:cNvPr id="6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968729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1" y="980727"/>
            <a:ext cx="3165185" cy="266429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205" y="548680"/>
            <a:ext cx="5324475" cy="51149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 rot="20505516">
            <a:off x="5020933" y="4222425"/>
            <a:ext cx="1523388" cy="83835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635896" y="1628800"/>
            <a:ext cx="255833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0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sz="20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Mariana López de Gomes</a:t>
            </a:r>
          </a:p>
          <a:p>
            <a:pPr algn="ctr"/>
            <a:endParaRPr lang="es-VE" sz="1400" dirty="0" smtClean="0">
              <a:solidFill>
                <a:schemeClr val="bg1"/>
              </a:solidFill>
              <a:latin typeface="Freestyle Script" panose="030804020302050B0404" pitchFamily="66" charset="0"/>
            </a:endParaRPr>
          </a:p>
          <a:p>
            <a:pPr algn="ctr"/>
            <a:r>
              <a:rPr lang="es-VE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Tienen el gusto de invitarlos a los</a:t>
            </a:r>
          </a:p>
          <a:p>
            <a:pPr algn="ctr"/>
            <a:endParaRPr lang="es-VE" sz="1200" dirty="0" smtClean="0">
              <a:solidFill>
                <a:schemeClr val="bg1"/>
              </a:solidFill>
              <a:latin typeface="Freestyle Script" panose="030804020302050B0404" pitchFamily="66" charset="0"/>
            </a:endParaRPr>
          </a:p>
          <a:p>
            <a:pPr algn="ctr"/>
            <a:r>
              <a:rPr lang="es-VE" sz="28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15 años de Natalie</a:t>
            </a:r>
          </a:p>
          <a:p>
            <a:r>
              <a:rPr lang="es-VE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a celebrarse el día 25 de Agosto en los salón Guaicaipuro del Hotel Tamanaco a las 8:00 p.m.</a:t>
            </a:r>
            <a:endParaRPr lang="es-VE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8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2748403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6553200" cy="46863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11896" y="1340768"/>
            <a:ext cx="41764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600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sz="3600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Mariana López de Gomes</a:t>
            </a:r>
          </a:p>
          <a:p>
            <a:pPr algn="ctr"/>
            <a:endParaRPr lang="es-VE" sz="1400" dirty="0" smtClean="0">
              <a:solidFill>
                <a:schemeClr val="bg2">
                  <a:lumMod val="50000"/>
                </a:schemeClr>
              </a:solidFill>
              <a:latin typeface="Freestyle Script" panose="030804020302050B0404" pitchFamily="66" charset="0"/>
            </a:endParaRPr>
          </a:p>
          <a:p>
            <a:pPr algn="ctr"/>
            <a:r>
              <a:rPr lang="es-VE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Tienen el gusto de invitarlos a los</a:t>
            </a:r>
          </a:p>
          <a:p>
            <a:pPr algn="ctr"/>
            <a:endParaRPr lang="es-VE" sz="1200" dirty="0" smtClean="0">
              <a:solidFill>
                <a:schemeClr val="bg2">
                  <a:lumMod val="50000"/>
                </a:schemeClr>
              </a:solidFill>
              <a:latin typeface="Freestyle Script" panose="030804020302050B0404" pitchFamily="66" charset="0"/>
            </a:endParaRPr>
          </a:p>
          <a:p>
            <a:pPr algn="ctr"/>
            <a:r>
              <a:rPr lang="es-VE" sz="3600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15 años de Natalie</a:t>
            </a:r>
          </a:p>
          <a:p>
            <a:r>
              <a:rPr lang="es-VE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 </a:t>
            </a:r>
            <a:r>
              <a:rPr lang="es-VE" sz="2000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a celebrarse el día 25 de Agosto en el</a:t>
            </a:r>
          </a:p>
          <a:p>
            <a:r>
              <a:rPr lang="es-VE" sz="2000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 salón Guaicaipuro del Hotel Tamanaco a las 8:00 p.m.</a:t>
            </a:r>
            <a:endParaRPr lang="es-VE" sz="2000" dirty="0">
              <a:solidFill>
                <a:schemeClr val="bg2">
                  <a:lumMod val="50000"/>
                </a:schemeClr>
              </a:solidFill>
              <a:latin typeface="Freestyle Script" panose="030804020302050B0404" pitchFamily="66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99513">
            <a:off x="4866619" y="1781833"/>
            <a:ext cx="1173088" cy="720080"/>
          </a:xfrm>
          <a:prstGeom prst="rect">
            <a:avLst/>
          </a:prstGeom>
        </p:spPr>
      </p:pic>
      <p:sp>
        <p:nvSpPr>
          <p:cNvPr id="8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2578797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4031241" cy="643104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rot="2089226">
            <a:off x="1839890" y="1893577"/>
            <a:ext cx="22052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1200" dirty="0" smtClean="0">
                <a:solidFill>
                  <a:schemeClr val="bg2">
                    <a:lumMod val="50000"/>
                  </a:schemeClr>
                </a:solidFill>
              </a:rPr>
              <a:t>Daniel Gómez Ruiz</a:t>
            </a:r>
          </a:p>
          <a:p>
            <a:pPr algn="ctr"/>
            <a:r>
              <a:rPr lang="es-VE" sz="1200" dirty="0" smtClean="0">
                <a:solidFill>
                  <a:schemeClr val="bg2">
                    <a:lumMod val="50000"/>
                  </a:schemeClr>
                </a:solidFill>
              </a:rPr>
              <a:t>Mariana López de Gómez</a:t>
            </a:r>
          </a:p>
          <a:p>
            <a:pPr algn="ctr"/>
            <a:r>
              <a:rPr lang="es-VE" sz="1200" dirty="0" smtClean="0">
                <a:solidFill>
                  <a:schemeClr val="bg2">
                    <a:lumMod val="50000"/>
                  </a:schemeClr>
                </a:solidFill>
              </a:rPr>
              <a:t>Tienen el gusto de invitarlos a los</a:t>
            </a:r>
          </a:p>
          <a:p>
            <a:pPr algn="ctr"/>
            <a:r>
              <a:rPr lang="es-VE" sz="2000" dirty="0" smtClean="0">
                <a:solidFill>
                  <a:schemeClr val="bg2">
                    <a:lumMod val="50000"/>
                  </a:schemeClr>
                </a:solidFill>
              </a:rPr>
              <a:t>15 años de Natali</a:t>
            </a:r>
          </a:p>
          <a:p>
            <a:pPr algn="ctr"/>
            <a:r>
              <a:rPr lang="es-VE" sz="1000" dirty="0" smtClean="0">
                <a:solidFill>
                  <a:schemeClr val="bg2">
                    <a:lumMod val="50000"/>
                  </a:schemeClr>
                </a:solidFill>
              </a:rPr>
              <a:t>A celebrarse el día 25 de Agosto en el salón Guaicaipuro del Hotel Tamanaco a las 8:00 p.m.</a:t>
            </a:r>
            <a:endParaRPr lang="es-VE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2279723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02499"/>
            <a:ext cx="2208238" cy="26425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61" y="764704"/>
            <a:ext cx="6715125" cy="423862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954560" y="1206633"/>
            <a:ext cx="302433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600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sz="3600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Mariana López de Gomes</a:t>
            </a:r>
          </a:p>
          <a:p>
            <a:pPr algn="ctr"/>
            <a:endParaRPr lang="es-VE" sz="1400" dirty="0" smtClean="0">
              <a:solidFill>
                <a:schemeClr val="bg2">
                  <a:lumMod val="50000"/>
                </a:schemeClr>
              </a:solidFill>
              <a:latin typeface="Freestyle Script" panose="030804020302050B0404" pitchFamily="66" charset="0"/>
            </a:endParaRPr>
          </a:p>
          <a:p>
            <a:pPr algn="ctr"/>
            <a:r>
              <a:rPr lang="es-VE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Tienen el gusto de invitarlos a los</a:t>
            </a:r>
          </a:p>
          <a:p>
            <a:pPr algn="ctr"/>
            <a:endParaRPr lang="es-VE" sz="1200" dirty="0" smtClean="0">
              <a:solidFill>
                <a:schemeClr val="bg2">
                  <a:lumMod val="50000"/>
                </a:schemeClr>
              </a:solidFill>
              <a:latin typeface="Freestyle Script" panose="030804020302050B0404" pitchFamily="66" charset="0"/>
            </a:endParaRPr>
          </a:p>
          <a:p>
            <a:pPr algn="ctr"/>
            <a:r>
              <a:rPr lang="es-VE" sz="3600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15 años de Natalie</a:t>
            </a:r>
          </a:p>
          <a:p>
            <a:r>
              <a:rPr lang="es-VE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 </a:t>
            </a:r>
            <a:r>
              <a:rPr lang="es-VE" sz="2000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a celebrarse el día 25 de Agosto en el salón Guaicaipuro del Hotel Tamanaco a las 8:00 p.m.</a:t>
            </a:r>
            <a:endParaRPr lang="es-VE" sz="2000" dirty="0">
              <a:solidFill>
                <a:schemeClr val="bg2">
                  <a:lumMod val="50000"/>
                </a:schemeClr>
              </a:solidFill>
              <a:latin typeface="Freestyle Script" panose="030804020302050B0404" pitchFamily="66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5003509" y="3429000"/>
            <a:ext cx="2346177" cy="1440160"/>
          </a:xfrm>
          <a:prstGeom prst="rect">
            <a:avLst/>
          </a:prstGeom>
        </p:spPr>
      </p:pic>
      <p:sp>
        <p:nvSpPr>
          <p:cNvPr id="8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4227394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764704"/>
            <a:ext cx="2520280" cy="301593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0"/>
            <a:ext cx="3753555" cy="66693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718522" y="4853478"/>
            <a:ext cx="375355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dirty="0" smtClean="0">
                <a:solidFill>
                  <a:schemeClr val="bg2">
                    <a:lumMod val="50000"/>
                  </a:schemeClr>
                </a:solidFill>
              </a:rPr>
              <a:t>Daniel Gómez Ruiz</a:t>
            </a:r>
          </a:p>
          <a:p>
            <a:pPr algn="ctr"/>
            <a:r>
              <a:rPr lang="es-VE" dirty="0" smtClean="0">
                <a:solidFill>
                  <a:schemeClr val="bg2">
                    <a:lumMod val="50000"/>
                  </a:schemeClr>
                </a:solidFill>
              </a:rPr>
              <a:t>Mariana López de Gómez</a:t>
            </a:r>
          </a:p>
          <a:p>
            <a:pPr algn="ctr"/>
            <a:r>
              <a:rPr lang="es-VE" sz="1400" dirty="0" smtClean="0">
                <a:solidFill>
                  <a:schemeClr val="bg2">
                    <a:lumMod val="50000"/>
                  </a:schemeClr>
                </a:solidFill>
              </a:rPr>
              <a:t>Tienen el gusto de invitarlos a los</a:t>
            </a:r>
          </a:p>
          <a:p>
            <a:pPr algn="ctr"/>
            <a:r>
              <a:rPr lang="es-VE" sz="2000" dirty="0" smtClean="0">
                <a:solidFill>
                  <a:schemeClr val="bg2">
                    <a:lumMod val="50000"/>
                  </a:schemeClr>
                </a:solidFill>
              </a:rPr>
              <a:t>15 años de Natali</a:t>
            </a:r>
          </a:p>
          <a:p>
            <a:pPr algn="ctr"/>
            <a:r>
              <a:rPr lang="es-VE" sz="1400" dirty="0" smtClean="0">
                <a:solidFill>
                  <a:schemeClr val="bg2">
                    <a:lumMod val="50000"/>
                  </a:schemeClr>
                </a:solidFill>
              </a:rPr>
              <a:t>A celebrarse el día 25 de Agosto en el salón Guaicaipuro del Hotel Tamanaco a las 8:00 p.m.</a:t>
            </a:r>
            <a:endParaRPr lang="es-VE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2281753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052098"/>
            <a:ext cx="2255762" cy="269939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7882"/>
            <a:ext cx="4176464" cy="677750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26300" y="6049378"/>
            <a:ext cx="2787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1200" dirty="0" smtClean="0">
                <a:solidFill>
                  <a:schemeClr val="bg1"/>
                </a:solidFill>
              </a:rPr>
              <a:t>A celebrarse el día 25 de Agosto en  el salón Guaicaipuro del Hotel Tamanaco a las 8:00 p.m</a:t>
            </a:r>
            <a:r>
              <a:rPr lang="es-VE" sz="12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s-V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411760" y="107882"/>
            <a:ext cx="19317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VE" sz="1400" dirty="0">
                <a:solidFill>
                  <a:schemeClr val="bg1"/>
                </a:solidFill>
              </a:rPr>
              <a:t>Daniel Gómez Ruiz</a:t>
            </a:r>
          </a:p>
          <a:p>
            <a:pPr algn="ctr"/>
            <a:r>
              <a:rPr lang="es-VE" sz="1400" dirty="0">
                <a:solidFill>
                  <a:schemeClr val="bg1"/>
                </a:solidFill>
              </a:rPr>
              <a:t>Mariana </a:t>
            </a:r>
            <a:r>
              <a:rPr lang="es-VE" sz="1400" dirty="0" smtClean="0">
                <a:solidFill>
                  <a:schemeClr val="bg1"/>
                </a:solidFill>
              </a:rPr>
              <a:t>de </a:t>
            </a:r>
            <a:r>
              <a:rPr lang="es-VE" sz="1400" dirty="0">
                <a:solidFill>
                  <a:schemeClr val="bg1"/>
                </a:solidFill>
              </a:rPr>
              <a:t>Gómez</a:t>
            </a:r>
          </a:p>
          <a:p>
            <a:pPr algn="ctr"/>
            <a:r>
              <a:rPr lang="es-VE" sz="1400" dirty="0">
                <a:solidFill>
                  <a:schemeClr val="bg1"/>
                </a:solidFill>
              </a:rPr>
              <a:t>Tienen el gusto de invitarlos a los</a:t>
            </a:r>
          </a:p>
          <a:p>
            <a:pPr algn="ctr"/>
            <a:r>
              <a:rPr lang="es-VE" sz="1400" dirty="0">
                <a:solidFill>
                  <a:schemeClr val="bg1"/>
                </a:solidFill>
              </a:rPr>
              <a:t>15 años </a:t>
            </a:r>
            <a:r>
              <a:rPr lang="es-VE" sz="1400" dirty="0" smtClean="0">
                <a:solidFill>
                  <a:schemeClr val="bg1"/>
                </a:solidFill>
              </a:rPr>
              <a:t>de</a:t>
            </a:r>
          </a:p>
          <a:p>
            <a:pPr algn="ctr"/>
            <a:r>
              <a:rPr lang="es-VE" sz="2000" dirty="0" smtClean="0">
                <a:solidFill>
                  <a:schemeClr val="bg1"/>
                </a:solidFill>
              </a:rPr>
              <a:t>               Natali</a:t>
            </a:r>
            <a:endParaRPr lang="es-VE" sz="2000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757643" y="4718059"/>
            <a:ext cx="1239959" cy="682376"/>
          </a:xfrm>
          <a:prstGeom prst="rect">
            <a:avLst/>
          </a:prstGeom>
        </p:spPr>
      </p:pic>
      <p:sp>
        <p:nvSpPr>
          <p:cNvPr id="7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1277124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7000875" cy="319087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779912" y="980728"/>
            <a:ext cx="27874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dirty="0" smtClean="0">
                <a:solidFill>
                  <a:schemeClr val="bg2">
                    <a:lumMod val="50000"/>
                  </a:schemeClr>
                </a:solidFill>
              </a:rPr>
              <a:t>Daniel Gómez Ruiz</a:t>
            </a:r>
          </a:p>
          <a:p>
            <a:pPr algn="ctr"/>
            <a:r>
              <a:rPr lang="es-VE" dirty="0" smtClean="0">
                <a:solidFill>
                  <a:schemeClr val="bg2">
                    <a:lumMod val="50000"/>
                  </a:schemeClr>
                </a:solidFill>
              </a:rPr>
              <a:t>Mariana López de Gómez</a:t>
            </a:r>
          </a:p>
          <a:p>
            <a:pPr algn="ctr"/>
            <a:r>
              <a:rPr lang="es-VE" sz="1400" dirty="0" smtClean="0">
                <a:solidFill>
                  <a:schemeClr val="bg2">
                    <a:lumMod val="50000"/>
                  </a:schemeClr>
                </a:solidFill>
              </a:rPr>
              <a:t>Tienen el gusto de invitarlos a los</a:t>
            </a:r>
          </a:p>
          <a:p>
            <a:pPr algn="ctr"/>
            <a:r>
              <a:rPr lang="es-VE" sz="2000" dirty="0" smtClean="0">
                <a:solidFill>
                  <a:schemeClr val="bg2">
                    <a:lumMod val="50000"/>
                  </a:schemeClr>
                </a:solidFill>
              </a:rPr>
              <a:t>15 años de Natali</a:t>
            </a:r>
          </a:p>
          <a:p>
            <a:pPr algn="ctr"/>
            <a:r>
              <a:rPr lang="es-VE" sz="1400" dirty="0" smtClean="0">
                <a:solidFill>
                  <a:schemeClr val="bg2">
                    <a:lumMod val="50000"/>
                  </a:schemeClr>
                </a:solidFill>
              </a:rPr>
              <a:t>A celebrarse el día 25 de Agosto en  el salón Guaicaipuro del Hotel Tamanaco a las 8:00 p.m.</a:t>
            </a:r>
            <a:endParaRPr lang="es-VE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267744" y="404664"/>
            <a:ext cx="1716622" cy="1053719"/>
          </a:xfrm>
          <a:prstGeom prst="rect">
            <a:avLst/>
          </a:prstGeom>
        </p:spPr>
      </p:pic>
      <p:sp>
        <p:nvSpPr>
          <p:cNvPr id="5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115736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6716993" cy="488327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71800" y="980728"/>
            <a:ext cx="302433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600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sz="3600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Mariana López de Gomes</a:t>
            </a:r>
          </a:p>
          <a:p>
            <a:pPr algn="ctr"/>
            <a:endParaRPr lang="es-VE" sz="1400" dirty="0" smtClean="0">
              <a:solidFill>
                <a:schemeClr val="bg2">
                  <a:lumMod val="50000"/>
                </a:schemeClr>
              </a:solidFill>
              <a:latin typeface="Freestyle Script" panose="030804020302050B0404" pitchFamily="66" charset="0"/>
            </a:endParaRPr>
          </a:p>
          <a:p>
            <a:pPr algn="ctr"/>
            <a:r>
              <a:rPr lang="es-VE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Tienen el gusto de invitarlos a los</a:t>
            </a:r>
          </a:p>
          <a:p>
            <a:pPr algn="ctr"/>
            <a:endParaRPr lang="es-VE" sz="1200" dirty="0" smtClean="0">
              <a:solidFill>
                <a:schemeClr val="bg2">
                  <a:lumMod val="50000"/>
                </a:schemeClr>
              </a:solidFill>
              <a:latin typeface="Freestyle Script" panose="030804020302050B0404" pitchFamily="66" charset="0"/>
            </a:endParaRPr>
          </a:p>
          <a:p>
            <a:pPr algn="ctr"/>
            <a:r>
              <a:rPr lang="es-VE" sz="3600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15 años de Natalie</a:t>
            </a:r>
          </a:p>
          <a:p>
            <a:r>
              <a:rPr lang="es-VE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 </a:t>
            </a:r>
            <a:r>
              <a:rPr lang="es-VE" sz="2000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a celebrarse el día 25 de Agosto en el salón Guaicaipuro del Hotel Tamanaco a las 8:00 p.m.</a:t>
            </a:r>
            <a:endParaRPr lang="es-VE" sz="2000" dirty="0">
              <a:solidFill>
                <a:schemeClr val="bg2">
                  <a:lumMod val="50000"/>
                </a:schemeClr>
              </a:solidFill>
              <a:latin typeface="Freestyle Script" panose="030804020302050B0404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395536" y="4497969"/>
            <a:ext cx="1169637" cy="717961"/>
          </a:xfrm>
          <a:prstGeom prst="rect">
            <a:avLst/>
          </a:prstGeom>
        </p:spPr>
      </p:pic>
      <p:sp>
        <p:nvSpPr>
          <p:cNvPr id="5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465746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6934200" cy="42862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01463" y="1124744"/>
            <a:ext cx="302433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600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sz="3600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Mariana López de Gomes</a:t>
            </a:r>
          </a:p>
          <a:p>
            <a:pPr algn="ctr"/>
            <a:endParaRPr lang="es-VE" sz="1400" dirty="0" smtClean="0">
              <a:solidFill>
                <a:schemeClr val="bg2">
                  <a:lumMod val="50000"/>
                </a:schemeClr>
              </a:solidFill>
              <a:latin typeface="Freestyle Script" panose="030804020302050B0404" pitchFamily="66" charset="0"/>
            </a:endParaRPr>
          </a:p>
          <a:p>
            <a:pPr algn="ctr"/>
            <a:r>
              <a:rPr lang="es-VE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Tienen el gusto de invitarlos a los</a:t>
            </a:r>
          </a:p>
          <a:p>
            <a:pPr algn="ctr"/>
            <a:endParaRPr lang="es-VE" sz="1200" dirty="0" smtClean="0">
              <a:solidFill>
                <a:schemeClr val="bg2">
                  <a:lumMod val="50000"/>
                </a:schemeClr>
              </a:solidFill>
              <a:latin typeface="Freestyle Script" panose="030804020302050B0404" pitchFamily="66" charset="0"/>
            </a:endParaRPr>
          </a:p>
          <a:p>
            <a:pPr algn="ctr"/>
            <a:r>
              <a:rPr lang="es-VE" sz="3600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15 años de Natalie</a:t>
            </a:r>
          </a:p>
          <a:p>
            <a:r>
              <a:rPr lang="es-VE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 </a:t>
            </a:r>
            <a:r>
              <a:rPr lang="es-VE" sz="2000" dirty="0" smtClean="0">
                <a:solidFill>
                  <a:schemeClr val="bg2">
                    <a:lumMod val="50000"/>
                  </a:schemeClr>
                </a:solidFill>
                <a:latin typeface="Freestyle Script" panose="030804020302050B0404" pitchFamily="66" charset="0"/>
              </a:rPr>
              <a:t>a celebrarse el día 25 de Agosto en el salón Guaicaipuro del Hotel Tamanaco a las 8:00 p.m.</a:t>
            </a:r>
            <a:endParaRPr lang="es-VE" sz="2000" dirty="0">
              <a:solidFill>
                <a:schemeClr val="bg2">
                  <a:lumMod val="50000"/>
                </a:schemeClr>
              </a:solidFill>
              <a:latin typeface="Freestyle Script" panose="030804020302050B0404" pitchFamily="66" charset="0"/>
            </a:endParaRPr>
          </a:p>
        </p:txBody>
      </p:sp>
      <p:sp>
        <p:nvSpPr>
          <p:cNvPr id="4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2088261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05746"/>
            <a:ext cx="4530691" cy="633670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23528" y="2852936"/>
            <a:ext cx="302433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6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sz="36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Mariana López de Gomes</a:t>
            </a:r>
          </a:p>
          <a:p>
            <a:pPr algn="ctr"/>
            <a:endParaRPr lang="es-VE" sz="1400" dirty="0" smtClean="0">
              <a:solidFill>
                <a:schemeClr val="bg1"/>
              </a:solidFill>
              <a:latin typeface="Freestyle Script" panose="030804020302050B0404" pitchFamily="66" charset="0"/>
            </a:endParaRPr>
          </a:p>
          <a:p>
            <a:pPr algn="ctr"/>
            <a:r>
              <a:rPr lang="es-VE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Tienen el gusto de invitarlos a los</a:t>
            </a:r>
          </a:p>
          <a:p>
            <a:pPr algn="ctr"/>
            <a:endParaRPr lang="es-VE" sz="1200" dirty="0" smtClean="0">
              <a:solidFill>
                <a:schemeClr val="bg1"/>
              </a:solidFill>
              <a:latin typeface="Freestyle Script" panose="030804020302050B0404" pitchFamily="66" charset="0"/>
            </a:endParaRPr>
          </a:p>
          <a:p>
            <a:pPr algn="ctr"/>
            <a:r>
              <a:rPr lang="es-VE" sz="36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15 años de Natalie</a:t>
            </a:r>
          </a:p>
          <a:p>
            <a:r>
              <a:rPr lang="es-VE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es-VE" sz="20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a celebrarse el día 25 de en el salón Guaicaipuro del Hotel Tamanaco a las 8:00 p.m.</a:t>
            </a:r>
            <a:endParaRPr lang="es-VE" sz="20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 rot="1817520">
            <a:off x="3518503" y="3408609"/>
            <a:ext cx="1246961" cy="686229"/>
          </a:xfrm>
          <a:prstGeom prst="rect">
            <a:avLst/>
          </a:prstGeom>
        </p:spPr>
      </p:pic>
      <p:sp>
        <p:nvSpPr>
          <p:cNvPr id="7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1077432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4527711" cy="633670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49653" y="2924944"/>
            <a:ext cx="27874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dirty="0" smtClean="0">
                <a:solidFill>
                  <a:schemeClr val="bg2">
                    <a:lumMod val="50000"/>
                  </a:schemeClr>
                </a:solidFill>
              </a:rPr>
              <a:t>Daniel Gómez Ruiz</a:t>
            </a:r>
          </a:p>
          <a:p>
            <a:pPr algn="ctr"/>
            <a:r>
              <a:rPr lang="es-VE" dirty="0" smtClean="0">
                <a:solidFill>
                  <a:schemeClr val="bg2">
                    <a:lumMod val="50000"/>
                  </a:schemeClr>
                </a:solidFill>
              </a:rPr>
              <a:t>Mariana López de Gómez</a:t>
            </a:r>
          </a:p>
          <a:p>
            <a:pPr algn="ctr"/>
            <a:r>
              <a:rPr lang="es-VE" sz="1400" dirty="0" smtClean="0">
                <a:solidFill>
                  <a:schemeClr val="bg2">
                    <a:lumMod val="50000"/>
                  </a:schemeClr>
                </a:solidFill>
              </a:rPr>
              <a:t>Tienen el gusto de invitarlos a los</a:t>
            </a:r>
          </a:p>
          <a:p>
            <a:pPr algn="ctr"/>
            <a:r>
              <a:rPr lang="es-VE" sz="2000" dirty="0" smtClean="0">
                <a:solidFill>
                  <a:schemeClr val="bg2">
                    <a:lumMod val="50000"/>
                  </a:schemeClr>
                </a:solidFill>
              </a:rPr>
              <a:t>15 años de Natali</a:t>
            </a:r>
          </a:p>
          <a:p>
            <a:pPr algn="ctr"/>
            <a:r>
              <a:rPr lang="es-VE" sz="1400" dirty="0" smtClean="0">
                <a:solidFill>
                  <a:schemeClr val="bg2">
                    <a:lumMod val="50000"/>
                  </a:schemeClr>
                </a:solidFill>
              </a:rPr>
              <a:t>A celebrarse el día 25 de Agosto en  el salón Guaicaipuro del Hotel Tamanaco a las 8:00 p.m.</a:t>
            </a:r>
            <a:endParaRPr lang="es-VE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4941168"/>
            <a:ext cx="1716622" cy="1053719"/>
          </a:xfrm>
          <a:prstGeom prst="rect">
            <a:avLst/>
          </a:prstGeom>
        </p:spPr>
      </p:pic>
      <p:sp>
        <p:nvSpPr>
          <p:cNvPr id="6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2954642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764704"/>
            <a:ext cx="2362200" cy="183832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548680"/>
            <a:ext cx="4524375" cy="606742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597629" y="2793685"/>
            <a:ext cx="29703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dirty="0" smtClean="0">
                <a:solidFill>
                  <a:srgbClr val="F8A6E8"/>
                </a:solidFill>
              </a:rPr>
              <a:t>Daniel Gómez Ruiz</a:t>
            </a:r>
          </a:p>
          <a:p>
            <a:pPr algn="ctr"/>
            <a:r>
              <a:rPr lang="es-VE" dirty="0" smtClean="0">
                <a:solidFill>
                  <a:srgbClr val="F8A6E8"/>
                </a:solidFill>
              </a:rPr>
              <a:t>Mariana López de Gómez</a:t>
            </a:r>
          </a:p>
          <a:p>
            <a:pPr algn="ctr"/>
            <a:r>
              <a:rPr lang="es-VE" sz="1400" dirty="0" smtClean="0">
                <a:solidFill>
                  <a:srgbClr val="F8A6E8"/>
                </a:solidFill>
              </a:rPr>
              <a:t>Tienen el gusto de invitarlos a los</a:t>
            </a:r>
          </a:p>
          <a:p>
            <a:pPr algn="ctr"/>
            <a:r>
              <a:rPr lang="es-VE" sz="2000" dirty="0" smtClean="0">
                <a:solidFill>
                  <a:srgbClr val="F8A6E8"/>
                </a:solidFill>
              </a:rPr>
              <a:t>15 años de Natali</a:t>
            </a:r>
          </a:p>
          <a:p>
            <a:pPr algn="ctr"/>
            <a:r>
              <a:rPr lang="es-VE" sz="1400" dirty="0" smtClean="0">
                <a:solidFill>
                  <a:srgbClr val="F8A6E8"/>
                </a:solidFill>
              </a:rPr>
              <a:t>A celebrarse el día 25 de Agosto en los el salón Guaicaipuro del Hotel Tamanaco a las 8:00 p.m.</a:t>
            </a:r>
            <a:endParaRPr lang="es-VE" sz="1400" dirty="0">
              <a:solidFill>
                <a:srgbClr val="F8A6E8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54629" y="1268760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3600" dirty="0" smtClean="0">
                <a:solidFill>
                  <a:srgbClr val="F8A6E8"/>
                </a:solidFill>
                <a:latin typeface="Vladimir Script" panose="03050402040407070305" pitchFamily="66" charset="0"/>
              </a:rPr>
              <a:t>Mis 15 años</a:t>
            </a:r>
            <a:endParaRPr lang="es-VE" sz="3600" dirty="0">
              <a:solidFill>
                <a:srgbClr val="F8A6E8"/>
              </a:solidFill>
              <a:latin typeface="Vladimir Script" panose="03050402040407070305" pitchFamily="66" charset="0"/>
            </a:endParaRPr>
          </a:p>
        </p:txBody>
      </p:sp>
      <p:sp>
        <p:nvSpPr>
          <p:cNvPr id="7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3258666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6271695" cy="475252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979712" y="1124744"/>
            <a:ext cx="288032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6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sz="36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Mariana López de Gomes</a:t>
            </a:r>
          </a:p>
          <a:p>
            <a:pPr algn="ctr"/>
            <a:endParaRPr lang="es-VE" sz="1400" dirty="0" smtClean="0">
              <a:solidFill>
                <a:schemeClr val="bg1"/>
              </a:solidFill>
              <a:latin typeface="Freestyle Script" panose="030804020302050B0404" pitchFamily="66" charset="0"/>
            </a:endParaRPr>
          </a:p>
          <a:p>
            <a:pPr algn="ctr"/>
            <a:r>
              <a:rPr lang="es-VE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Tienen el gusto de invitarlos a los</a:t>
            </a:r>
          </a:p>
          <a:p>
            <a:pPr algn="ctr"/>
            <a:endParaRPr lang="es-VE" sz="1200" dirty="0" smtClean="0">
              <a:solidFill>
                <a:schemeClr val="bg1"/>
              </a:solidFill>
              <a:latin typeface="Freestyle Script" panose="030804020302050B0404" pitchFamily="66" charset="0"/>
            </a:endParaRPr>
          </a:p>
          <a:p>
            <a:pPr algn="ctr"/>
            <a:r>
              <a:rPr lang="es-VE" sz="36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15 años de Natalie</a:t>
            </a:r>
          </a:p>
          <a:p>
            <a:pPr algn="ctr"/>
            <a:r>
              <a:rPr lang="es-VE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es-VE" sz="20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a celebrarse el día 25 de en el salón Guaicaipuro del Hotel Tamanaco a las 8:00 p.m.</a:t>
            </a:r>
            <a:endParaRPr lang="es-VE" sz="20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 rot="424833">
            <a:off x="2889518" y="207026"/>
            <a:ext cx="1518387" cy="835600"/>
          </a:xfrm>
          <a:prstGeom prst="rect">
            <a:avLst/>
          </a:prstGeom>
        </p:spPr>
      </p:pic>
      <p:sp>
        <p:nvSpPr>
          <p:cNvPr id="5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4128848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6105525" cy="437197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198600" y="1628800"/>
            <a:ext cx="27874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dirty="0" smtClean="0">
                <a:solidFill>
                  <a:schemeClr val="bg2">
                    <a:lumMod val="50000"/>
                  </a:schemeClr>
                </a:solidFill>
              </a:rPr>
              <a:t>Daniel Gómez Ruiz</a:t>
            </a:r>
          </a:p>
          <a:p>
            <a:pPr algn="ctr"/>
            <a:r>
              <a:rPr lang="es-VE" dirty="0" smtClean="0">
                <a:solidFill>
                  <a:schemeClr val="bg2">
                    <a:lumMod val="50000"/>
                  </a:schemeClr>
                </a:solidFill>
              </a:rPr>
              <a:t>Mariana López de Gómez</a:t>
            </a:r>
          </a:p>
          <a:p>
            <a:pPr algn="ctr"/>
            <a:r>
              <a:rPr lang="es-VE" sz="1400" dirty="0" smtClean="0">
                <a:solidFill>
                  <a:schemeClr val="bg2">
                    <a:lumMod val="50000"/>
                  </a:schemeClr>
                </a:solidFill>
              </a:rPr>
              <a:t>Tienen el gusto de invitarlos a los</a:t>
            </a:r>
          </a:p>
          <a:p>
            <a:pPr algn="ctr"/>
            <a:r>
              <a:rPr lang="es-VE" sz="2000" dirty="0" smtClean="0">
                <a:solidFill>
                  <a:schemeClr val="bg2">
                    <a:lumMod val="50000"/>
                  </a:schemeClr>
                </a:solidFill>
              </a:rPr>
              <a:t>15 años de Natali</a:t>
            </a:r>
          </a:p>
          <a:p>
            <a:pPr algn="ctr"/>
            <a:r>
              <a:rPr lang="es-VE" sz="1400" dirty="0" smtClean="0">
                <a:solidFill>
                  <a:schemeClr val="bg2">
                    <a:lumMod val="50000"/>
                  </a:schemeClr>
                </a:solidFill>
              </a:rPr>
              <a:t>A celebrarse el día 25 de Agosto en  el salón Guaicaipuro del Hotel Tamanaco a las 8:00 p.m.</a:t>
            </a:r>
            <a:endParaRPr lang="es-VE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39408511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052736"/>
            <a:ext cx="6143625" cy="44196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907704" y="1844824"/>
            <a:ext cx="3960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Mariana López de Gomes</a:t>
            </a:r>
          </a:p>
          <a:p>
            <a:pPr algn="ctr"/>
            <a:endParaRPr lang="es-VE" sz="14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dirty="0" smtClean="0">
                <a:latin typeface="Freestyle Script" panose="030804020302050B0404" pitchFamily="66" charset="0"/>
              </a:rPr>
              <a:t>Tienen el gusto de invitarlos a los</a:t>
            </a:r>
          </a:p>
          <a:p>
            <a:pPr algn="ctr"/>
            <a:endParaRPr lang="es-VE" sz="12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15 años de Natalie</a:t>
            </a:r>
          </a:p>
          <a:p>
            <a:r>
              <a:rPr lang="es-VE" dirty="0" smtClean="0">
                <a:latin typeface="Freestyle Script" panose="030804020302050B0404" pitchFamily="66" charset="0"/>
              </a:rPr>
              <a:t> </a:t>
            </a:r>
            <a:r>
              <a:rPr lang="es-VE" sz="2000" dirty="0" smtClean="0">
                <a:latin typeface="Freestyle Script" panose="030804020302050B0404" pitchFamily="66" charset="0"/>
              </a:rPr>
              <a:t>a celebrarse el día 25 de Agosto en el salón Guaicaipuro del Hotel Tamanaco a las 8:00 p.m.</a:t>
            </a:r>
            <a:endParaRPr lang="es-VE" sz="2000" dirty="0">
              <a:latin typeface="Freestyle Script" panose="030804020302050B0404" pitchFamily="66" charset="0"/>
            </a:endParaRPr>
          </a:p>
        </p:txBody>
      </p:sp>
      <p:sp>
        <p:nvSpPr>
          <p:cNvPr id="4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1651221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8640"/>
            <a:ext cx="3829050" cy="59531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632293" y="4314402"/>
            <a:ext cx="1678393" cy="92365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39552" y="1376738"/>
            <a:ext cx="38290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8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sz="28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Mariana López de Gomes</a:t>
            </a:r>
          </a:p>
          <a:p>
            <a:pPr algn="ctr"/>
            <a:endParaRPr lang="es-VE" sz="1400" dirty="0" smtClean="0">
              <a:solidFill>
                <a:schemeClr val="bg1"/>
              </a:solidFill>
              <a:latin typeface="Freestyle Script" panose="030804020302050B0404" pitchFamily="66" charset="0"/>
            </a:endParaRPr>
          </a:p>
          <a:p>
            <a:pPr algn="ctr"/>
            <a:r>
              <a:rPr lang="es-VE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Tienen el gusto de invitarlos a los</a:t>
            </a:r>
          </a:p>
          <a:p>
            <a:pPr algn="ctr"/>
            <a:endParaRPr lang="es-VE" sz="1200" dirty="0" smtClean="0">
              <a:solidFill>
                <a:schemeClr val="bg1"/>
              </a:solidFill>
              <a:latin typeface="Freestyle Script" panose="030804020302050B0404" pitchFamily="66" charset="0"/>
            </a:endParaRPr>
          </a:p>
          <a:p>
            <a:pPr algn="ctr"/>
            <a:r>
              <a:rPr lang="es-VE" sz="28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15 años de Natalie</a:t>
            </a:r>
          </a:p>
          <a:p>
            <a:r>
              <a:rPr lang="es-VE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es-VE" sz="20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a celebrarse el día 25 de Agosto en el salón Guaicaipuro del Hotel Tamanaco a las 8:00 p.m.</a:t>
            </a:r>
            <a:endParaRPr lang="es-VE" sz="20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7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4690693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7382068" cy="49183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 rot="20757430">
            <a:off x="1050706" y="2246004"/>
            <a:ext cx="2245270" cy="123562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763688" y="2027501"/>
            <a:ext cx="53285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Mariana López de Gomes</a:t>
            </a:r>
          </a:p>
          <a:p>
            <a:pPr algn="ctr"/>
            <a:endParaRPr lang="es-VE" sz="14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dirty="0" smtClean="0">
                <a:latin typeface="Freestyle Script" panose="030804020302050B0404" pitchFamily="66" charset="0"/>
              </a:rPr>
              <a:t>Tienen el gusto de invitarlos a los</a:t>
            </a:r>
          </a:p>
          <a:p>
            <a:pPr algn="ctr"/>
            <a:endParaRPr lang="es-VE" sz="12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15 años de Natalie</a:t>
            </a:r>
          </a:p>
          <a:p>
            <a:r>
              <a:rPr lang="es-VE" dirty="0" smtClean="0">
                <a:latin typeface="Freestyle Script" panose="030804020302050B0404" pitchFamily="66" charset="0"/>
              </a:rPr>
              <a:t> </a:t>
            </a:r>
            <a:r>
              <a:rPr lang="es-VE" sz="2000" dirty="0" smtClean="0">
                <a:latin typeface="Freestyle Script" panose="030804020302050B0404" pitchFamily="66" charset="0"/>
              </a:rPr>
              <a:t>a celebrarse el día 25 de Agosto del año 2016 en el salón Guaicaipuro del Hotel Tamanaco a las 8:00 p.m.</a:t>
            </a:r>
            <a:endParaRPr lang="es-VE" sz="2000" dirty="0">
              <a:latin typeface="Freestyle Script" panose="030804020302050B0404" pitchFamily="66" charset="0"/>
            </a:endParaRPr>
          </a:p>
        </p:txBody>
      </p:sp>
      <p:sp>
        <p:nvSpPr>
          <p:cNvPr id="6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590480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6190451" cy="468553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3059832" y="692696"/>
            <a:ext cx="1570166" cy="86409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11760" y="2348880"/>
            <a:ext cx="43182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Mariana López de Gomes</a:t>
            </a:r>
          </a:p>
          <a:p>
            <a:pPr algn="ctr"/>
            <a:endParaRPr lang="es-VE" sz="14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dirty="0" smtClean="0">
                <a:latin typeface="Freestyle Script" panose="030804020302050B0404" pitchFamily="66" charset="0"/>
              </a:rPr>
              <a:t>Tienen el gusto de invitarlos a los</a:t>
            </a:r>
          </a:p>
          <a:p>
            <a:pPr algn="ctr"/>
            <a:endParaRPr lang="es-VE" sz="12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15 años de Natalie</a:t>
            </a:r>
          </a:p>
          <a:p>
            <a:r>
              <a:rPr lang="es-VE" dirty="0" smtClean="0">
                <a:latin typeface="Freestyle Script" panose="030804020302050B0404" pitchFamily="66" charset="0"/>
              </a:rPr>
              <a:t> </a:t>
            </a:r>
            <a:r>
              <a:rPr lang="es-VE" sz="2000" dirty="0" smtClean="0">
                <a:latin typeface="Freestyle Script" panose="030804020302050B0404" pitchFamily="66" charset="0"/>
              </a:rPr>
              <a:t>a celebrarse el día 25 de Agosto en el salón Guaicaipuro del Hotel Tamanaco a las 8:00 p.m.</a:t>
            </a:r>
            <a:endParaRPr lang="es-VE" sz="2000" dirty="0">
              <a:latin typeface="Freestyle Script" panose="030804020302050B0404" pitchFamily="66" charset="0"/>
            </a:endParaRPr>
          </a:p>
        </p:txBody>
      </p:sp>
      <p:sp>
        <p:nvSpPr>
          <p:cNvPr id="6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1560231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5019675" cy="50768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557466" y="1772816"/>
            <a:ext cx="27874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dirty="0" smtClean="0"/>
              <a:t>Daniel Gómez Ruiz</a:t>
            </a:r>
          </a:p>
          <a:p>
            <a:pPr algn="ctr"/>
            <a:r>
              <a:rPr lang="es-VE" dirty="0" smtClean="0"/>
              <a:t>Mariana López de Gómez</a:t>
            </a:r>
          </a:p>
          <a:p>
            <a:pPr algn="ctr"/>
            <a:r>
              <a:rPr lang="es-VE" sz="1400" dirty="0" smtClean="0"/>
              <a:t>Tienen el gusto de invitarlos a los</a:t>
            </a:r>
          </a:p>
          <a:p>
            <a:pPr algn="ctr"/>
            <a:r>
              <a:rPr lang="es-VE" sz="2000" dirty="0" smtClean="0"/>
              <a:t>15 años de Natali</a:t>
            </a:r>
          </a:p>
          <a:p>
            <a:pPr algn="ctr"/>
            <a:r>
              <a:rPr lang="es-VE" sz="1400" dirty="0" smtClean="0"/>
              <a:t>A celebrarse el día 25 de Agosto en el salón Guaicaipuro del Hotel Tamanaco a las 8:00 p.m.</a:t>
            </a:r>
            <a:endParaRPr lang="es-VE" sz="1400" dirty="0"/>
          </a:p>
        </p:txBody>
      </p:sp>
      <p:sp>
        <p:nvSpPr>
          <p:cNvPr id="5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3677327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7734300" cy="55626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396901" y="1988840"/>
            <a:ext cx="37315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000" dirty="0" smtClean="0"/>
              <a:t>Daniel Gómez Ruiz</a:t>
            </a:r>
          </a:p>
          <a:p>
            <a:pPr algn="ctr"/>
            <a:r>
              <a:rPr lang="es-VE" sz="2000" dirty="0" smtClean="0"/>
              <a:t>Mariana López de Gómez</a:t>
            </a:r>
          </a:p>
          <a:p>
            <a:pPr algn="ctr"/>
            <a:r>
              <a:rPr lang="es-VE" sz="1600" dirty="0" smtClean="0"/>
              <a:t>Tienen el gusto de invitarlos a los</a:t>
            </a:r>
          </a:p>
          <a:p>
            <a:pPr algn="ctr"/>
            <a:r>
              <a:rPr lang="es-VE" sz="2800" dirty="0" smtClean="0"/>
              <a:t>15 años de Natali</a:t>
            </a:r>
          </a:p>
          <a:p>
            <a:pPr algn="ctr"/>
            <a:r>
              <a:rPr lang="es-VE" sz="1600" dirty="0" smtClean="0"/>
              <a:t>A celebrarse el día 25 de Agosto en el salón Guaicaipuro del Hotel Tamanaco a las 8:00 p.m.</a:t>
            </a:r>
            <a:endParaRPr lang="es-VE" sz="16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3707904" y="4078083"/>
            <a:ext cx="1656184" cy="1016620"/>
          </a:xfrm>
          <a:prstGeom prst="rect">
            <a:avLst/>
          </a:prstGeom>
        </p:spPr>
      </p:pic>
      <p:sp>
        <p:nvSpPr>
          <p:cNvPr id="5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15616256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76672"/>
            <a:ext cx="4086225" cy="576262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610556" y="2132856"/>
            <a:ext cx="295232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Mariana López de Gomes</a:t>
            </a:r>
          </a:p>
          <a:p>
            <a:pPr algn="ctr"/>
            <a:endParaRPr lang="es-VE" sz="14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dirty="0" smtClean="0">
                <a:latin typeface="Freestyle Script" panose="030804020302050B0404" pitchFamily="66" charset="0"/>
              </a:rPr>
              <a:t>Tienen el gusto de invitarlos a los</a:t>
            </a:r>
          </a:p>
          <a:p>
            <a:pPr algn="ctr"/>
            <a:endParaRPr lang="es-VE" sz="12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15 años de Natalie</a:t>
            </a:r>
          </a:p>
          <a:p>
            <a:r>
              <a:rPr lang="es-VE" dirty="0" smtClean="0">
                <a:latin typeface="Freestyle Script" panose="030804020302050B0404" pitchFamily="66" charset="0"/>
              </a:rPr>
              <a:t> </a:t>
            </a:r>
            <a:r>
              <a:rPr lang="es-VE" sz="2000" dirty="0" smtClean="0">
                <a:latin typeface="Freestyle Script" panose="030804020302050B0404" pitchFamily="66" charset="0"/>
              </a:rPr>
              <a:t>a celebrarse el día 25 de Agosto en el salón Guaicaipuro del Hotel Tamanaco a las 8:00 p.m.</a:t>
            </a:r>
            <a:endParaRPr lang="es-VE" sz="2000" dirty="0">
              <a:latin typeface="Freestyle Script" panose="030804020302050B0404" pitchFamily="66" charset="0"/>
            </a:endParaRPr>
          </a:p>
        </p:txBody>
      </p:sp>
      <p:sp>
        <p:nvSpPr>
          <p:cNvPr id="4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38154300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04664"/>
            <a:ext cx="3218710" cy="214366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60648"/>
            <a:ext cx="4010025" cy="574357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835696" y="2132856"/>
            <a:ext cx="295232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Mariana López de Gomes</a:t>
            </a:r>
          </a:p>
          <a:p>
            <a:pPr algn="ctr"/>
            <a:endParaRPr lang="es-VE" sz="14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dirty="0" smtClean="0">
                <a:latin typeface="Freestyle Script" panose="030804020302050B0404" pitchFamily="66" charset="0"/>
              </a:rPr>
              <a:t>Tienen el gusto de invitarlos a los</a:t>
            </a:r>
          </a:p>
          <a:p>
            <a:pPr algn="ctr"/>
            <a:endParaRPr lang="es-VE" sz="12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15 años de Natalie</a:t>
            </a:r>
          </a:p>
          <a:p>
            <a:r>
              <a:rPr lang="es-VE" dirty="0" smtClean="0">
                <a:latin typeface="Freestyle Script" panose="030804020302050B0404" pitchFamily="66" charset="0"/>
              </a:rPr>
              <a:t> </a:t>
            </a:r>
            <a:r>
              <a:rPr lang="es-VE" sz="2000" dirty="0" smtClean="0">
                <a:latin typeface="Freestyle Script" panose="030804020302050B0404" pitchFamily="66" charset="0"/>
              </a:rPr>
              <a:t>a celebrarse el día 25 de Agosto en los salón Guaicaipuro del Hotel Tamanaco a las 8:00 p.m.</a:t>
            </a:r>
            <a:endParaRPr lang="es-VE" sz="2000" dirty="0">
              <a:latin typeface="Freestyle Script" panose="030804020302050B0404" pitchFamily="66" charset="0"/>
            </a:endParaRPr>
          </a:p>
        </p:txBody>
      </p:sp>
      <p:sp>
        <p:nvSpPr>
          <p:cNvPr id="6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3050014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80728"/>
            <a:ext cx="4581525" cy="482917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195736" y="1916832"/>
            <a:ext cx="2952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dirty="0" smtClean="0">
                <a:solidFill>
                  <a:srgbClr val="F9B9ED"/>
                </a:solidFill>
              </a:rPr>
              <a:t>Daniel Gómez Ruiz</a:t>
            </a:r>
          </a:p>
          <a:p>
            <a:pPr algn="ctr"/>
            <a:r>
              <a:rPr lang="es-VE" dirty="0" smtClean="0">
                <a:solidFill>
                  <a:srgbClr val="F9B9ED"/>
                </a:solidFill>
              </a:rPr>
              <a:t>Mariana López de Gómez</a:t>
            </a:r>
          </a:p>
          <a:p>
            <a:pPr algn="ctr"/>
            <a:r>
              <a:rPr lang="es-VE" sz="1400" dirty="0" smtClean="0">
                <a:solidFill>
                  <a:srgbClr val="F9B9ED"/>
                </a:solidFill>
              </a:rPr>
              <a:t>Tienen el gusto de invitarlos a los</a:t>
            </a:r>
          </a:p>
          <a:p>
            <a:pPr algn="ctr"/>
            <a:r>
              <a:rPr lang="es-VE" sz="2000" dirty="0" smtClean="0">
                <a:solidFill>
                  <a:srgbClr val="F9B9ED"/>
                </a:solidFill>
              </a:rPr>
              <a:t>15 años de Natali</a:t>
            </a:r>
          </a:p>
          <a:p>
            <a:pPr algn="ctr"/>
            <a:r>
              <a:rPr lang="es-VE" sz="1400" dirty="0" smtClean="0">
                <a:solidFill>
                  <a:srgbClr val="F9B9ED"/>
                </a:solidFill>
              </a:rPr>
              <a:t>A celebrarse el día 25 de Agosto en los el salón Guaicaipuro del Hotel Tamanaco a las 8:00 p.m.</a:t>
            </a:r>
            <a:endParaRPr lang="es-VE" sz="1400" dirty="0">
              <a:solidFill>
                <a:srgbClr val="F9B9ED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974330" y="1125615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3600" dirty="0" smtClean="0">
                <a:solidFill>
                  <a:srgbClr val="F8A6E8"/>
                </a:solidFill>
                <a:latin typeface="Vladimir Script" panose="03050402040407070305" pitchFamily="66" charset="0"/>
              </a:rPr>
              <a:t>Mis 15 años</a:t>
            </a:r>
            <a:endParaRPr lang="es-VE" sz="3600" dirty="0">
              <a:solidFill>
                <a:srgbClr val="F8A6E8"/>
              </a:solidFill>
              <a:latin typeface="Vladimir Script" panose="03050402040407070305" pitchFamily="66" charset="0"/>
            </a:endParaRPr>
          </a:p>
        </p:txBody>
      </p:sp>
      <p:sp>
        <p:nvSpPr>
          <p:cNvPr id="6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4093102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7" y="620688"/>
            <a:ext cx="5623947" cy="403244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4788024" y="3717032"/>
            <a:ext cx="1687725" cy="103598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483768" y="1685707"/>
            <a:ext cx="27874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dirty="0" smtClean="0"/>
              <a:t>Daniel Gómez Ruiz</a:t>
            </a:r>
          </a:p>
          <a:p>
            <a:pPr algn="ctr"/>
            <a:r>
              <a:rPr lang="es-VE" dirty="0" smtClean="0"/>
              <a:t>Mariana López de Gómez</a:t>
            </a:r>
          </a:p>
          <a:p>
            <a:pPr algn="ctr"/>
            <a:r>
              <a:rPr lang="es-VE" sz="1400" dirty="0" smtClean="0"/>
              <a:t>Tienen el gusto de invitarlos a los</a:t>
            </a:r>
          </a:p>
          <a:p>
            <a:pPr algn="ctr"/>
            <a:r>
              <a:rPr lang="es-VE" sz="2000" dirty="0" smtClean="0"/>
              <a:t>15 años de Natali</a:t>
            </a:r>
          </a:p>
          <a:p>
            <a:pPr algn="ctr"/>
            <a:r>
              <a:rPr lang="es-VE" sz="1400" dirty="0" smtClean="0"/>
              <a:t>A celebrarse el día 25 de Agosto en los el salón Guaicaipuro del Hotel Tamanaco a las 8:00 p.m.</a:t>
            </a:r>
            <a:endParaRPr lang="es-VE" sz="1400" dirty="0"/>
          </a:p>
        </p:txBody>
      </p:sp>
      <p:sp>
        <p:nvSpPr>
          <p:cNvPr id="5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30172215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836712"/>
            <a:ext cx="6181725" cy="439102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47664" y="1412776"/>
            <a:ext cx="40324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8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sz="28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Mariana López de Gomes</a:t>
            </a:r>
          </a:p>
          <a:p>
            <a:pPr algn="ctr"/>
            <a:endParaRPr lang="es-VE" sz="1400" dirty="0" smtClean="0">
              <a:solidFill>
                <a:schemeClr val="bg1"/>
              </a:solidFill>
              <a:latin typeface="Freestyle Script" panose="030804020302050B0404" pitchFamily="66" charset="0"/>
            </a:endParaRPr>
          </a:p>
          <a:p>
            <a:pPr algn="ctr"/>
            <a:r>
              <a:rPr lang="es-VE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Tienen el gusto de invitarlos a los</a:t>
            </a:r>
          </a:p>
          <a:p>
            <a:pPr algn="ctr"/>
            <a:endParaRPr lang="es-VE" sz="1200" dirty="0" smtClean="0">
              <a:solidFill>
                <a:schemeClr val="bg1"/>
              </a:solidFill>
              <a:latin typeface="Freestyle Script" panose="030804020302050B0404" pitchFamily="66" charset="0"/>
            </a:endParaRPr>
          </a:p>
          <a:p>
            <a:pPr algn="ctr"/>
            <a:r>
              <a:rPr lang="es-VE" sz="28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15 años de Natalie</a:t>
            </a:r>
          </a:p>
          <a:p>
            <a:r>
              <a:rPr lang="es-VE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es-VE" sz="20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a celebrarse el día 25 de Agosto en los salón Guaicaipuro del Hotel Tamanaco a las 8:00 p.m.</a:t>
            </a:r>
            <a:endParaRPr lang="es-VE" sz="20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4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41398854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196752"/>
            <a:ext cx="3066523" cy="267862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883553"/>
            <a:ext cx="6610046" cy="330502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547664" y="1628800"/>
            <a:ext cx="16561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1400" dirty="0" smtClean="0"/>
              <a:t>Estas cordialmente invitado (a) a celebrar mis 15 años</a:t>
            </a:r>
            <a:endParaRPr lang="es-VE" sz="1400" dirty="0"/>
          </a:p>
        </p:txBody>
      </p:sp>
      <p:sp>
        <p:nvSpPr>
          <p:cNvPr id="6" name="CuadroTexto 5"/>
          <p:cNvSpPr txBox="1"/>
          <p:nvPr/>
        </p:nvSpPr>
        <p:spPr>
          <a:xfrm rot="16200000">
            <a:off x="-1137796" y="203459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dirty="0" smtClean="0">
                <a:latin typeface="Arial Black" panose="020B0A04020102020204" pitchFamily="34" charset="0"/>
              </a:rPr>
              <a:t>TICKET INVITACION</a:t>
            </a:r>
            <a:endParaRPr lang="es-VE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 rot="16200000">
            <a:off x="5266905" y="144413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NATALIE</a:t>
            </a:r>
            <a:endParaRPr lang="es-V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 rot="16200000">
            <a:off x="5056720" y="162415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b="1" dirty="0" smtClean="0">
                <a:solidFill>
                  <a:schemeClr val="bg1"/>
                </a:solidFill>
              </a:rPr>
              <a:t>PREFERENCIAL</a:t>
            </a:r>
            <a:endParaRPr lang="es-VE" b="1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375755" y="3501008"/>
            <a:ext cx="1334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1100" dirty="0" smtClean="0"/>
              <a:t>Salón Guaicaipuro Hotel Tamanaco</a:t>
            </a:r>
            <a:endParaRPr lang="es-VE" sz="11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322646" y="3393286"/>
            <a:ext cx="6591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800" dirty="0" smtClean="0"/>
              <a:t>21-08-2016</a:t>
            </a:r>
            <a:endParaRPr lang="es-VE" sz="8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300204" y="3806098"/>
            <a:ext cx="6815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1000" dirty="0" smtClean="0"/>
              <a:t>9,00 P.M.</a:t>
            </a:r>
            <a:endParaRPr lang="es-VE" sz="1000" dirty="0"/>
          </a:p>
        </p:txBody>
      </p:sp>
      <p:sp>
        <p:nvSpPr>
          <p:cNvPr id="13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19180443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196752"/>
            <a:ext cx="3066523" cy="267862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908720"/>
            <a:ext cx="6955170" cy="312229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03648" y="2780928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1000" dirty="0" smtClean="0"/>
              <a:t>Fecha</a:t>
            </a:r>
            <a:endParaRPr lang="es-VE" sz="1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1403648" y="3284984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1000" dirty="0" smtClean="0"/>
              <a:t>Hora</a:t>
            </a:r>
            <a:endParaRPr lang="es-VE" sz="1000" dirty="0"/>
          </a:p>
        </p:txBody>
      </p:sp>
      <p:sp>
        <p:nvSpPr>
          <p:cNvPr id="6" name="CuadroTexto 5"/>
          <p:cNvSpPr txBox="1"/>
          <p:nvPr/>
        </p:nvSpPr>
        <p:spPr>
          <a:xfrm>
            <a:off x="2267744" y="2923308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1000" dirty="0" smtClean="0"/>
              <a:t>Recepción</a:t>
            </a:r>
            <a:endParaRPr lang="es-VE" sz="1000" dirty="0"/>
          </a:p>
        </p:txBody>
      </p:sp>
      <p:sp>
        <p:nvSpPr>
          <p:cNvPr id="7" name="CuadroTexto 6"/>
          <p:cNvSpPr txBox="1"/>
          <p:nvPr/>
        </p:nvSpPr>
        <p:spPr>
          <a:xfrm rot="16200000">
            <a:off x="-1166675" y="2041019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dirty="0" smtClean="0">
                <a:latin typeface="Arial Black" panose="020B0A04020102020204" pitchFamily="34" charset="0"/>
              </a:rPr>
              <a:t>TICKET INVITACION</a:t>
            </a:r>
            <a:endParaRPr lang="es-VE" dirty="0">
              <a:latin typeface="Arial Black" panose="020B0A040201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 rot="16200000">
            <a:off x="5728774" y="212821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NATALIE</a:t>
            </a:r>
            <a:endParaRPr lang="es-V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331641" y="1465155"/>
            <a:ext cx="1656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1400" b="1" dirty="0" smtClean="0"/>
              <a:t>Estas cordialmente invitado (a) a celebrar mis</a:t>
            </a:r>
          </a:p>
          <a:p>
            <a:pPr algn="ctr"/>
            <a:r>
              <a:rPr lang="es-VE" b="1" dirty="0" smtClean="0"/>
              <a:t> 15 años</a:t>
            </a:r>
            <a:endParaRPr lang="es-VE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1267234" y="2992264"/>
            <a:ext cx="7873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1000" dirty="0" smtClean="0"/>
              <a:t>21-08-2016</a:t>
            </a:r>
            <a:endParaRPr lang="es-VE" sz="10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331641" y="3511183"/>
            <a:ext cx="6815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1000" dirty="0" smtClean="0"/>
              <a:t>9,00 P.M.</a:t>
            </a:r>
            <a:endParaRPr lang="es-VE" sz="10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054629" y="3066928"/>
            <a:ext cx="10772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1000" dirty="0" smtClean="0"/>
              <a:t>Salón Guaicaipuro Hotel Tamanaco</a:t>
            </a:r>
            <a:endParaRPr lang="es-VE" sz="1000" dirty="0"/>
          </a:p>
        </p:txBody>
      </p:sp>
      <p:sp>
        <p:nvSpPr>
          <p:cNvPr id="13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21290145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20888"/>
            <a:ext cx="3317354" cy="220935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412776"/>
            <a:ext cx="7233538" cy="354498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4" name="CuadroTexto 3"/>
          <p:cNvSpPr txBox="1"/>
          <p:nvPr/>
        </p:nvSpPr>
        <p:spPr>
          <a:xfrm rot="16200000">
            <a:off x="-931966" y="259626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TICKET INVITACION</a:t>
            </a:r>
            <a:endParaRPr lang="es-V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 rot="16200000">
            <a:off x="6684809" y="270427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NATALIE</a:t>
            </a:r>
            <a:endParaRPr lang="es-V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585320" y="1751798"/>
            <a:ext cx="18051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1400" b="1" dirty="0" smtClean="0"/>
              <a:t>Estas cordialmente invitado (a) a celebrar </a:t>
            </a:r>
            <a:r>
              <a:rPr lang="es-VE" b="1" dirty="0" smtClean="0"/>
              <a:t>mis 15 años</a:t>
            </a:r>
            <a:endParaRPr lang="es-VE" b="1" dirty="0"/>
          </a:p>
        </p:txBody>
      </p:sp>
      <p:sp>
        <p:nvSpPr>
          <p:cNvPr id="7" name="Rectángulo 6"/>
          <p:cNvSpPr/>
          <p:nvPr/>
        </p:nvSpPr>
        <p:spPr>
          <a:xfrm>
            <a:off x="4427984" y="3048513"/>
            <a:ext cx="2358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VE" sz="1400" dirty="0"/>
              <a:t>A celebrarse el día 25 de Agosto </a:t>
            </a:r>
            <a:r>
              <a:rPr lang="es-VE" sz="1400" dirty="0" smtClean="0"/>
              <a:t>en </a:t>
            </a:r>
            <a:r>
              <a:rPr lang="es-VE" sz="1400" dirty="0"/>
              <a:t>los el salón Guaicaipuro del Hotel Tamanaco a las 8:00 p.m.</a:t>
            </a:r>
          </a:p>
        </p:txBody>
      </p:sp>
      <p:sp>
        <p:nvSpPr>
          <p:cNvPr id="8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40224795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6660870" cy="280831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 rot="16200000">
            <a:off x="5683607" y="149959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NATALIE</a:t>
            </a:r>
            <a:endParaRPr lang="es-V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393822" y="853261"/>
            <a:ext cx="22322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VE" sz="1600" dirty="0">
                <a:solidFill>
                  <a:schemeClr val="bg1"/>
                </a:solidFill>
              </a:rPr>
              <a:t>Estas cordialmente invitado (a) a celebrar mis </a:t>
            </a:r>
            <a:r>
              <a:rPr lang="es-VE" sz="2400" dirty="0">
                <a:solidFill>
                  <a:schemeClr val="bg1"/>
                </a:solidFill>
              </a:rPr>
              <a:t>15 años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627784" y="1681824"/>
            <a:ext cx="210617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VE" sz="1600" dirty="0">
                <a:solidFill>
                  <a:schemeClr val="bg1"/>
                </a:solidFill>
              </a:rPr>
              <a:t>El 24 de </a:t>
            </a:r>
            <a:r>
              <a:rPr lang="es-VE" sz="1600" dirty="0" smtClean="0">
                <a:solidFill>
                  <a:schemeClr val="bg1"/>
                </a:solidFill>
              </a:rPr>
              <a:t>Agosto, </a:t>
            </a:r>
            <a:r>
              <a:rPr lang="es-VE" sz="1600" dirty="0">
                <a:solidFill>
                  <a:schemeClr val="bg1"/>
                </a:solidFill>
              </a:rPr>
              <a:t>a las 9:00 p.m</a:t>
            </a:r>
            <a:r>
              <a:rPr lang="es-VE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898603" y="2267759"/>
            <a:ext cx="17463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VE" sz="1200" dirty="0">
                <a:solidFill>
                  <a:schemeClr val="bg1"/>
                </a:solidFill>
              </a:rPr>
              <a:t>en el Salón Guaicaipuro Hotel Tamanaco</a:t>
            </a:r>
          </a:p>
        </p:txBody>
      </p:sp>
      <p:sp>
        <p:nvSpPr>
          <p:cNvPr id="9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9331313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6934490" cy="286625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2555776" y="2780928"/>
            <a:ext cx="915930" cy="50405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499992" y="1052736"/>
            <a:ext cx="13681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1400" dirty="0" smtClean="0">
                <a:solidFill>
                  <a:schemeClr val="bg1"/>
                </a:solidFill>
              </a:rPr>
              <a:t>Estas cordialmente invitado (a) a celebrar mis 15 años</a:t>
            </a:r>
            <a:endParaRPr lang="es-VE" sz="1400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 rot="16200000">
            <a:off x="5800782" y="176817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NATALIE</a:t>
            </a:r>
            <a:endParaRPr lang="es-V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499992" y="2582327"/>
            <a:ext cx="6591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800" dirty="0" smtClean="0">
                <a:solidFill>
                  <a:schemeClr val="bg1"/>
                </a:solidFill>
              </a:rPr>
              <a:t>21-08-2016</a:t>
            </a:r>
            <a:endParaRPr lang="es-VE" sz="800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197631" y="2551550"/>
            <a:ext cx="5790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800" dirty="0" smtClean="0">
                <a:solidFill>
                  <a:schemeClr val="bg1"/>
                </a:solidFill>
              </a:rPr>
              <a:t>9,00 P.M.</a:t>
            </a:r>
            <a:endParaRPr lang="es-VE" sz="800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698751" y="2924944"/>
            <a:ext cx="1077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800" dirty="0" smtClean="0">
                <a:solidFill>
                  <a:schemeClr val="bg1"/>
                </a:solidFill>
              </a:rPr>
              <a:t>Salón Guaicaipuro Hotel Tamanaco</a:t>
            </a:r>
            <a:endParaRPr lang="es-VE" sz="800" dirty="0">
              <a:solidFill>
                <a:schemeClr val="bg1"/>
              </a:solidFill>
            </a:endParaRPr>
          </a:p>
        </p:txBody>
      </p:sp>
      <p:sp>
        <p:nvSpPr>
          <p:cNvPr id="10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17135414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0"/>
            <a:ext cx="3167667" cy="685948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3995936" y="450546"/>
            <a:ext cx="1453182" cy="79971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239509" y="1700808"/>
            <a:ext cx="266429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dirty="0" smtClean="0">
                <a:solidFill>
                  <a:schemeClr val="bg1"/>
                </a:solidFill>
              </a:rPr>
              <a:t>Daniel Gómez Ruiz</a:t>
            </a:r>
          </a:p>
          <a:p>
            <a:pPr algn="ctr"/>
            <a:r>
              <a:rPr lang="es-VE" dirty="0" smtClean="0">
                <a:solidFill>
                  <a:schemeClr val="bg1"/>
                </a:solidFill>
              </a:rPr>
              <a:t>Mariana López de Gómez</a:t>
            </a:r>
          </a:p>
          <a:p>
            <a:pPr algn="ctr"/>
            <a:r>
              <a:rPr lang="es-VE" sz="1400" dirty="0" smtClean="0">
                <a:solidFill>
                  <a:schemeClr val="bg1"/>
                </a:solidFill>
              </a:rPr>
              <a:t>Tienen el gusto de invitarlos a los</a:t>
            </a:r>
          </a:p>
          <a:p>
            <a:pPr algn="ctr"/>
            <a:r>
              <a:rPr lang="es-VE" sz="2800" dirty="0" smtClean="0">
                <a:solidFill>
                  <a:schemeClr val="bg1"/>
                </a:solidFill>
              </a:rPr>
              <a:t>15 años de Natali</a:t>
            </a:r>
          </a:p>
          <a:p>
            <a:pPr algn="ctr"/>
            <a:r>
              <a:rPr lang="es-VE" sz="1400" dirty="0" smtClean="0">
                <a:solidFill>
                  <a:schemeClr val="bg1"/>
                </a:solidFill>
              </a:rPr>
              <a:t>A celebrarse el día 25 de Agosto en los el salón Guaicaipuro del Hotel Tamanaco a las 8:00 p.m.</a:t>
            </a:r>
            <a:endParaRPr lang="es-VE" sz="1400" dirty="0">
              <a:solidFill>
                <a:schemeClr val="bg1"/>
              </a:solidFill>
            </a:endParaRPr>
          </a:p>
        </p:txBody>
      </p:sp>
      <p:sp>
        <p:nvSpPr>
          <p:cNvPr id="5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2203795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3240360" cy="64369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076056" y="1268760"/>
            <a:ext cx="2297063" cy="14100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71240" y="1916832"/>
            <a:ext cx="2009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4000" dirty="0" smtClean="0">
                <a:solidFill>
                  <a:schemeClr val="bg1"/>
                </a:solidFill>
                <a:latin typeface="Admiration Pains " panose="02000500000000000000" pitchFamily="2" charset="0"/>
              </a:rPr>
              <a:t>N</a:t>
            </a:r>
            <a:r>
              <a:rPr lang="es-VE" sz="4000" dirty="0" smtClean="0">
                <a:solidFill>
                  <a:schemeClr val="bg1"/>
                </a:solidFill>
                <a:latin typeface="+mj-lt"/>
              </a:rPr>
              <a:t>atalie</a:t>
            </a:r>
            <a:endParaRPr lang="es-VE" sz="4000" dirty="0">
              <a:solidFill>
                <a:schemeClr val="bg1"/>
              </a:solidFill>
              <a:latin typeface="Admiration Pains " panose="02000500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99592" y="2624718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dirty="0" smtClean="0">
                <a:solidFill>
                  <a:schemeClr val="bg1"/>
                </a:solidFill>
              </a:rPr>
              <a:t>Te invita a celebrar sus 15 años el día 21 de Agosto a las 9:00 p.m. en el Salón de Fiestas de Residencias Palma Real</a:t>
            </a:r>
            <a:endParaRPr lang="es-VE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27583" y="33265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600" dirty="0" smtClean="0">
                <a:solidFill>
                  <a:schemeClr val="bg1"/>
                </a:solidFill>
                <a:latin typeface="Old English Text MT" panose="03040902040508030806" pitchFamily="66" charset="0"/>
              </a:rPr>
              <a:t>15</a:t>
            </a:r>
          </a:p>
          <a:p>
            <a:pPr algn="ctr"/>
            <a:r>
              <a:rPr lang="es-VE" sz="3600" dirty="0" smtClean="0">
                <a:solidFill>
                  <a:schemeClr val="bg1"/>
                </a:solidFill>
                <a:latin typeface="Old English Text MT" panose="03040902040508030806" pitchFamily="66" charset="0"/>
              </a:rPr>
              <a:t>Años</a:t>
            </a:r>
            <a:endParaRPr lang="es-VE" sz="3600" dirty="0">
              <a:solidFill>
                <a:schemeClr val="bg1"/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9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16127949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08720"/>
            <a:ext cx="3914775" cy="565785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403648" y="1772816"/>
            <a:ext cx="2009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4000" dirty="0" smtClean="0">
                <a:solidFill>
                  <a:schemeClr val="bg1"/>
                </a:solidFill>
                <a:latin typeface="Admiration Pains " panose="02000500000000000000" pitchFamily="2" charset="0"/>
              </a:rPr>
              <a:t>N</a:t>
            </a:r>
            <a:r>
              <a:rPr lang="es-VE" sz="4000" dirty="0" smtClean="0">
                <a:solidFill>
                  <a:schemeClr val="bg1"/>
                </a:solidFill>
                <a:latin typeface="+mj-lt"/>
              </a:rPr>
              <a:t>atalie</a:t>
            </a:r>
            <a:endParaRPr lang="es-VE" sz="4000" dirty="0">
              <a:solidFill>
                <a:schemeClr val="bg1"/>
              </a:solidFill>
              <a:latin typeface="Admiration Pains " panose="02000500000000000000" pitchFamily="2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27584" y="2480702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dirty="0" smtClean="0">
                <a:solidFill>
                  <a:schemeClr val="bg1"/>
                </a:solidFill>
              </a:rPr>
              <a:t>Te invita a celebrar sus 15 años el día 21 de Agosto a las 9:00 p.m. en el Salón de Fiestas de Residencias Palma Real</a:t>
            </a:r>
            <a:endParaRPr lang="es-VE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403648" y="4437112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200" dirty="0" smtClean="0">
                <a:solidFill>
                  <a:schemeClr val="bg1"/>
                </a:solidFill>
                <a:latin typeface="Old English Text MT" panose="03040902040508030806" pitchFamily="66" charset="0"/>
              </a:rPr>
              <a:t>15</a:t>
            </a:r>
          </a:p>
          <a:p>
            <a:pPr algn="ctr"/>
            <a:r>
              <a:rPr lang="es-VE" sz="3200" dirty="0" smtClean="0">
                <a:solidFill>
                  <a:schemeClr val="bg1"/>
                </a:solidFill>
                <a:latin typeface="Old English Text MT" panose="03040902040508030806" pitchFamily="66" charset="0"/>
              </a:rPr>
              <a:t>Años</a:t>
            </a:r>
            <a:endParaRPr lang="es-VE" sz="3200" dirty="0">
              <a:solidFill>
                <a:schemeClr val="bg1"/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43608" y="599341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dirty="0" smtClean="0">
                <a:solidFill>
                  <a:schemeClr val="bg1"/>
                </a:solidFill>
              </a:rPr>
              <a:t>Bailes, Diversiones y mucho mas</a:t>
            </a:r>
            <a:endParaRPr lang="es-VE" dirty="0">
              <a:solidFill>
                <a:schemeClr val="bg1"/>
              </a:solidFill>
            </a:endParaRPr>
          </a:p>
        </p:txBody>
      </p:sp>
      <p:sp>
        <p:nvSpPr>
          <p:cNvPr id="7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3998931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271" y="1268760"/>
            <a:ext cx="2639785" cy="215466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6632"/>
            <a:ext cx="4608512" cy="66135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331640" y="1412776"/>
            <a:ext cx="1800200" cy="110502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11560" y="2968295"/>
            <a:ext cx="2952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dirty="0" smtClean="0">
                <a:solidFill>
                  <a:schemeClr val="bg1"/>
                </a:solidFill>
              </a:rPr>
              <a:t>Daniel Gómez Ruiz</a:t>
            </a:r>
          </a:p>
          <a:p>
            <a:pPr algn="ctr"/>
            <a:r>
              <a:rPr lang="es-VE" dirty="0" smtClean="0">
                <a:solidFill>
                  <a:schemeClr val="bg1"/>
                </a:solidFill>
              </a:rPr>
              <a:t>Mariana López de Gómez</a:t>
            </a:r>
          </a:p>
          <a:p>
            <a:pPr algn="ctr"/>
            <a:r>
              <a:rPr lang="es-VE" sz="1400" dirty="0" smtClean="0">
                <a:solidFill>
                  <a:schemeClr val="bg1"/>
                </a:solidFill>
              </a:rPr>
              <a:t>Tienen el gusto de invitarlos a los</a:t>
            </a:r>
          </a:p>
          <a:p>
            <a:pPr algn="ctr"/>
            <a:r>
              <a:rPr lang="es-VE" sz="2000" dirty="0" smtClean="0">
                <a:solidFill>
                  <a:schemeClr val="bg1"/>
                </a:solidFill>
              </a:rPr>
              <a:t>15 años de Natali</a:t>
            </a:r>
          </a:p>
          <a:p>
            <a:pPr algn="ctr"/>
            <a:r>
              <a:rPr lang="es-VE" sz="1400" dirty="0" smtClean="0">
                <a:solidFill>
                  <a:schemeClr val="bg1"/>
                </a:solidFill>
              </a:rPr>
              <a:t>A celebrarse el día 25 de Agosto en  el salón Guaicaipuro del Hotel Tamanaco a las 8:00 p.m.</a:t>
            </a:r>
            <a:endParaRPr lang="es-VE" sz="1400" dirty="0">
              <a:solidFill>
                <a:schemeClr val="bg1"/>
              </a:solidFill>
            </a:endParaRPr>
          </a:p>
        </p:txBody>
      </p:sp>
      <p:sp>
        <p:nvSpPr>
          <p:cNvPr id="8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7128358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60648"/>
            <a:ext cx="3918344" cy="61653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 rot="20128970">
            <a:off x="706100" y="366557"/>
            <a:ext cx="1368152" cy="75292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259632" y="980728"/>
            <a:ext cx="27874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dirty="0" smtClean="0">
                <a:solidFill>
                  <a:schemeClr val="bg1"/>
                </a:solidFill>
              </a:rPr>
              <a:t>Daniel Gómez Ruiz</a:t>
            </a:r>
          </a:p>
          <a:p>
            <a:pPr algn="ctr"/>
            <a:r>
              <a:rPr lang="es-VE" dirty="0" smtClean="0">
                <a:solidFill>
                  <a:schemeClr val="bg1"/>
                </a:solidFill>
              </a:rPr>
              <a:t>Mariana López de Gómez</a:t>
            </a:r>
          </a:p>
          <a:p>
            <a:pPr algn="ctr"/>
            <a:r>
              <a:rPr lang="es-VE" sz="1400" dirty="0" smtClean="0">
                <a:solidFill>
                  <a:schemeClr val="bg1"/>
                </a:solidFill>
              </a:rPr>
              <a:t>Tienen el gusto de invitarlos a los</a:t>
            </a:r>
          </a:p>
          <a:p>
            <a:pPr algn="ctr"/>
            <a:r>
              <a:rPr lang="es-VE" sz="2000" dirty="0" smtClean="0">
                <a:solidFill>
                  <a:schemeClr val="bg1"/>
                </a:solidFill>
              </a:rPr>
              <a:t>15 años de Natali</a:t>
            </a:r>
          </a:p>
          <a:p>
            <a:pPr algn="ctr"/>
            <a:r>
              <a:rPr lang="es-VE" sz="1400" dirty="0" smtClean="0">
                <a:solidFill>
                  <a:schemeClr val="bg1"/>
                </a:solidFill>
              </a:rPr>
              <a:t>A celebrarse el día 25 de Agosto en los el salón Guaicaipuro del Hotel Tamanaco a las 8:00 p.m.</a:t>
            </a:r>
            <a:endParaRPr lang="es-VE" sz="1400" dirty="0">
              <a:solidFill>
                <a:schemeClr val="bg1"/>
              </a:solidFill>
            </a:endParaRPr>
          </a:p>
        </p:txBody>
      </p:sp>
      <p:sp>
        <p:nvSpPr>
          <p:cNvPr id="5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9304513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3932059" cy="63367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3059832" y="5805264"/>
            <a:ext cx="1051739" cy="57879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23835" y="548680"/>
            <a:ext cx="31000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000" dirty="0" smtClean="0"/>
              <a:t>Daniel Gómez Ruiz</a:t>
            </a:r>
          </a:p>
          <a:p>
            <a:pPr algn="ctr"/>
            <a:r>
              <a:rPr lang="es-VE" sz="2000" dirty="0" smtClean="0"/>
              <a:t>Mariana López de Gómez</a:t>
            </a:r>
          </a:p>
          <a:p>
            <a:pPr algn="ctr"/>
            <a:r>
              <a:rPr lang="es-VE" sz="1600" dirty="0" smtClean="0"/>
              <a:t>Tienen el gusto de invitarlos a los</a:t>
            </a:r>
          </a:p>
          <a:p>
            <a:pPr algn="ctr"/>
            <a:r>
              <a:rPr lang="es-VE" sz="2800" dirty="0" smtClean="0"/>
              <a:t>15 años de Natali</a:t>
            </a:r>
          </a:p>
          <a:p>
            <a:pPr algn="ctr"/>
            <a:r>
              <a:rPr lang="es-VE" sz="1600" dirty="0" smtClean="0"/>
              <a:t>A celebrarse el día 25 de Agosto en los el salón Guaicaipuro del Hotel Tamanaco a las 8:00 p.m.</a:t>
            </a:r>
            <a:endParaRPr lang="es-VE" sz="1600" dirty="0"/>
          </a:p>
        </p:txBody>
      </p:sp>
      <p:sp>
        <p:nvSpPr>
          <p:cNvPr id="8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2208170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6171">
            <a:off x="882416" y="571185"/>
            <a:ext cx="2064787" cy="20647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6632"/>
            <a:ext cx="6992043" cy="453650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235125" y="776604"/>
            <a:ext cx="302433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6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sz="36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Mariana López de Gomes</a:t>
            </a:r>
          </a:p>
          <a:p>
            <a:pPr algn="ctr"/>
            <a:endParaRPr lang="es-VE" sz="1400" dirty="0" smtClean="0">
              <a:solidFill>
                <a:schemeClr val="bg1"/>
              </a:solidFill>
              <a:latin typeface="Freestyle Script" panose="030804020302050B0404" pitchFamily="66" charset="0"/>
            </a:endParaRPr>
          </a:p>
          <a:p>
            <a:pPr algn="ctr"/>
            <a:r>
              <a:rPr lang="es-VE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Tienen el gusto de invitarlos a los</a:t>
            </a:r>
          </a:p>
          <a:p>
            <a:pPr algn="ctr"/>
            <a:endParaRPr lang="es-VE" sz="1200" dirty="0" smtClean="0">
              <a:solidFill>
                <a:schemeClr val="bg1"/>
              </a:solidFill>
              <a:latin typeface="Freestyle Script" panose="030804020302050B0404" pitchFamily="66" charset="0"/>
            </a:endParaRPr>
          </a:p>
          <a:p>
            <a:pPr algn="ctr"/>
            <a:r>
              <a:rPr lang="es-VE" sz="36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15 años de Natalie</a:t>
            </a:r>
          </a:p>
          <a:p>
            <a:r>
              <a:rPr lang="es-VE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es-VE" sz="20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a celebrarse el día 25 de Agosto en el salón Guaicaipuro del Hotel Tamanaco a las 8:00 p.m.</a:t>
            </a:r>
            <a:endParaRPr lang="es-VE" sz="20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 rot="20505516">
            <a:off x="2037764" y="2034811"/>
            <a:ext cx="1523388" cy="838353"/>
          </a:xfrm>
          <a:prstGeom prst="rect">
            <a:avLst/>
          </a:prstGeom>
        </p:spPr>
      </p:pic>
      <p:sp>
        <p:nvSpPr>
          <p:cNvPr id="7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2352472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76672"/>
            <a:ext cx="5343525" cy="536257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50560" y="2564904"/>
            <a:ext cx="375355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dirty="0" smtClean="0"/>
              <a:t>Daniel Gómez Ruiz</a:t>
            </a:r>
          </a:p>
          <a:p>
            <a:pPr algn="ctr"/>
            <a:r>
              <a:rPr lang="es-VE" dirty="0" smtClean="0"/>
              <a:t>Mariana López de Gómez</a:t>
            </a:r>
          </a:p>
          <a:p>
            <a:pPr algn="ctr"/>
            <a:r>
              <a:rPr lang="es-VE" sz="1400" dirty="0" smtClean="0"/>
              <a:t>Tienen el gusto de invitarlos a los</a:t>
            </a:r>
          </a:p>
          <a:p>
            <a:pPr algn="ctr"/>
            <a:r>
              <a:rPr lang="es-VE" sz="2000" dirty="0" smtClean="0"/>
              <a:t>15 años de Natali</a:t>
            </a:r>
          </a:p>
          <a:p>
            <a:pPr algn="ctr"/>
            <a:r>
              <a:rPr lang="es-VE" sz="1400" dirty="0" smtClean="0"/>
              <a:t>A celebrarse el día 25 de Agosto en los el salón Guaicaipuro del Hotel Tamanaco a las 8:00 p.m.</a:t>
            </a:r>
            <a:endParaRPr lang="es-VE" sz="1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3275856" y="1546853"/>
            <a:ext cx="1831861" cy="1008112"/>
          </a:xfrm>
          <a:prstGeom prst="rect">
            <a:avLst/>
          </a:prstGeom>
        </p:spPr>
      </p:pic>
      <p:sp>
        <p:nvSpPr>
          <p:cNvPr id="6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398436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60090"/>
            <a:ext cx="2425452" cy="242545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32656"/>
            <a:ext cx="5904656" cy="594051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835696" y="2708920"/>
            <a:ext cx="375355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dirty="0" smtClean="0">
                <a:latin typeface="Monotype Corsiva" panose="03010101010201010101" pitchFamily="66" charset="0"/>
              </a:rPr>
              <a:t>Daniel Gómez Ruiz</a:t>
            </a:r>
          </a:p>
          <a:p>
            <a:pPr algn="ctr"/>
            <a:r>
              <a:rPr lang="es-VE" dirty="0" smtClean="0">
                <a:latin typeface="Monotype Corsiva" panose="03010101010201010101" pitchFamily="66" charset="0"/>
              </a:rPr>
              <a:t>Mariana López de Gómez</a:t>
            </a:r>
          </a:p>
          <a:p>
            <a:pPr algn="ctr"/>
            <a:r>
              <a:rPr lang="es-VE" sz="1400" dirty="0" smtClean="0">
                <a:latin typeface="Monotype Corsiva" panose="03010101010201010101" pitchFamily="66" charset="0"/>
              </a:rPr>
              <a:t>Tienen el gusto de invitarlos a los</a:t>
            </a:r>
          </a:p>
          <a:p>
            <a:pPr algn="ctr"/>
            <a:r>
              <a:rPr lang="es-VE" sz="2000" dirty="0" smtClean="0">
                <a:latin typeface="Matilda " panose="02000606020000020004" pitchFamily="2" charset="0"/>
              </a:rPr>
              <a:t>15 años de Natali</a:t>
            </a:r>
          </a:p>
          <a:p>
            <a:pPr algn="ctr"/>
            <a:r>
              <a:rPr lang="es-VE" sz="1400" dirty="0" smtClean="0">
                <a:latin typeface="Monotype Corsiva" panose="03010101010201010101" pitchFamily="66" charset="0"/>
              </a:rPr>
              <a:t>A celebrarse el día 25 de Agosto en los el salón Guaicaipuro del Hotel Tamanaco a las 8:00 p.m.</a:t>
            </a:r>
            <a:endParaRPr lang="es-VE" sz="1400" dirty="0">
              <a:latin typeface="Monotype Corsiva" panose="03010101010201010101" pitchFamily="66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4211960" y="4349941"/>
            <a:ext cx="1381174" cy="760090"/>
          </a:xfrm>
          <a:prstGeom prst="rect">
            <a:avLst/>
          </a:prstGeom>
        </p:spPr>
      </p:pic>
      <p:sp>
        <p:nvSpPr>
          <p:cNvPr id="7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1302748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7567533" cy="47297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5436096" y="3682728"/>
            <a:ext cx="2245270" cy="123562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70925" y="1060777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Daniel Gómez Ruiz</a:t>
            </a:r>
          </a:p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Mariana López de Gomes</a:t>
            </a:r>
          </a:p>
          <a:p>
            <a:pPr algn="ctr"/>
            <a:endParaRPr lang="es-VE" sz="14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dirty="0" smtClean="0">
                <a:latin typeface="Freestyle Script" panose="030804020302050B0404" pitchFamily="66" charset="0"/>
              </a:rPr>
              <a:t>Tienen el gusto de invitarlos a los</a:t>
            </a:r>
          </a:p>
          <a:p>
            <a:pPr algn="ctr"/>
            <a:endParaRPr lang="es-VE" sz="1200" dirty="0" smtClean="0">
              <a:latin typeface="Freestyle Script" panose="030804020302050B0404" pitchFamily="66" charset="0"/>
            </a:endParaRPr>
          </a:p>
          <a:p>
            <a:pPr algn="ctr"/>
            <a:r>
              <a:rPr lang="es-VE" sz="2800" dirty="0" smtClean="0">
                <a:latin typeface="Freestyle Script" panose="030804020302050B0404" pitchFamily="66" charset="0"/>
              </a:rPr>
              <a:t>15 años de Natalie</a:t>
            </a:r>
          </a:p>
          <a:p>
            <a:r>
              <a:rPr lang="es-VE" dirty="0" smtClean="0">
                <a:latin typeface="Freestyle Script" panose="030804020302050B0404" pitchFamily="66" charset="0"/>
              </a:rPr>
              <a:t> </a:t>
            </a:r>
            <a:r>
              <a:rPr lang="es-VE" sz="2000" dirty="0" smtClean="0">
                <a:latin typeface="Freestyle Script" panose="030804020302050B0404" pitchFamily="66" charset="0"/>
              </a:rPr>
              <a:t>a celebrarse el día 25 de Agosto en el salón Guaicaipuro del Hotel Tamanaco a las 8:00 p.m.</a:t>
            </a:r>
            <a:endParaRPr lang="es-VE" sz="2000" dirty="0">
              <a:latin typeface="Freestyle Script" panose="030804020302050B0404" pitchFamily="66" charset="0"/>
            </a:endParaRPr>
          </a:p>
        </p:txBody>
      </p:sp>
      <p:sp>
        <p:nvSpPr>
          <p:cNvPr id="5" name="wWw.Megaidea.Net"/>
          <p:cNvSpPr txBox="1"/>
          <p:nvPr/>
        </p:nvSpPr>
        <p:spPr>
          <a:xfrm>
            <a:off x="1475656" y="-747464"/>
            <a:ext cx="597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/>
              <a:t>Descargado de: </a:t>
            </a:r>
            <a:r>
              <a:rPr lang="es-PE" sz="3000" b="1" dirty="0" err="1" smtClean="0"/>
              <a:t>wWw.Megaidea.Net</a:t>
            </a:r>
            <a:endParaRPr lang="es-PE" sz="3000" b="1" dirty="0"/>
          </a:p>
        </p:txBody>
      </p:sp>
    </p:spTree>
    <p:extLst>
      <p:ext uri="{BB962C8B-B14F-4D97-AF65-F5344CB8AC3E}">
        <p14:creationId xmlns:p14="http://schemas.microsoft.com/office/powerpoint/2010/main" val="27729427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8761</TotalTime>
  <Words>2125</Words>
  <Application>Microsoft Office PowerPoint</Application>
  <PresentationFormat>Carta (216 x 279 mm)</PresentationFormat>
  <Paragraphs>372</Paragraphs>
  <Slides>51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63" baseType="lpstr">
      <vt:lpstr>Aardvark</vt:lpstr>
      <vt:lpstr>Admiration Pains </vt:lpstr>
      <vt:lpstr>Arial</vt:lpstr>
      <vt:lpstr>Arial Black</vt:lpstr>
      <vt:lpstr>Calibri</vt:lpstr>
      <vt:lpstr>Comic Sans MS</vt:lpstr>
      <vt:lpstr>Freestyle Script</vt:lpstr>
      <vt:lpstr>Matilda </vt:lpstr>
      <vt:lpstr>Monotype Corsiva</vt:lpstr>
      <vt:lpstr>Old English Text MT</vt:lpstr>
      <vt:lpstr>Vladimir Script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Intequim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MegaIdea.Net</dc:creator>
  <cp:keywords>Plantillas 15 Años</cp:keywords>
  <cp:lastModifiedBy>WIN7</cp:lastModifiedBy>
  <cp:revision>391</cp:revision>
  <dcterms:created xsi:type="dcterms:W3CDTF">2014-05-21T10:51:05Z</dcterms:created>
  <dcterms:modified xsi:type="dcterms:W3CDTF">2019-10-18T19:32:04Z</dcterms:modified>
</cp:coreProperties>
</file>