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7" r:id="rId2"/>
  </p:sldIdLst>
  <p:sldSz cx="10439400" cy="7559675"/>
  <p:notesSz cx="6858000" cy="9144000"/>
  <p:embeddedFontLst>
    <p:embeddedFont>
      <p:font typeface="Brady-Bonifiesta.com" panose="020B0600020202020204" pitchFamily="34" charset="0"/>
      <p:regular r:id="rId3"/>
    </p:embeddedFont>
    <p:embeddedFont>
      <p:font typeface="Houseo-Bonifiesta.com" panose="00000400000000000000" pitchFamily="2" charset="0"/>
      <p:regular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BabyMonsta-Bonifiesta.com" panose="02000500000000000000" pitchFamily="50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Stabillo Rob" pitchFamily="2" charset="0"/>
      <p:regular r:id="rId12"/>
    </p:embeddedFont>
  </p:embeddedFontLst>
  <p:defaultTextStyle>
    <a:defPPr>
      <a:defRPr lang="es-PE"/>
    </a:defPPr>
    <a:lvl1pPr marL="0" algn="l" defTabSz="863870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1pPr>
    <a:lvl2pPr marL="431934" algn="l" defTabSz="863870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2pPr>
    <a:lvl3pPr marL="863870" algn="l" defTabSz="863870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3pPr>
    <a:lvl4pPr marL="1295805" algn="l" defTabSz="863870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4pPr>
    <a:lvl5pPr marL="1727739" algn="l" defTabSz="863870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5pPr>
    <a:lvl6pPr marL="2159675" algn="l" defTabSz="863870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6pPr>
    <a:lvl7pPr marL="2591609" algn="l" defTabSz="863870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7pPr>
    <a:lvl8pPr marL="3023545" algn="l" defTabSz="863870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8pPr>
    <a:lvl9pPr marL="3455479" algn="l" defTabSz="863870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9A32"/>
    <a:srgbClr val="FF9900"/>
    <a:srgbClr val="E77A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35" d="100"/>
          <a:sy n="35" d="100"/>
        </p:scale>
        <p:origin x="2256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AC9-2E41-45FA-B324-2C59BF1CA690}" type="datetimeFigureOut">
              <a:rPr lang="es-PE" smtClean="0"/>
              <a:t>03/01/2022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9D22-02FD-4F8F-ADE5-502C8C4C2E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9644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AC9-2E41-45FA-B324-2C59BF1CA690}" type="datetimeFigureOut">
              <a:rPr lang="es-PE" smtClean="0"/>
              <a:t>03/01/2022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9D22-02FD-4F8F-ADE5-502C8C4C2E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4963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AC9-2E41-45FA-B324-2C59BF1CA690}" type="datetimeFigureOut">
              <a:rPr lang="es-PE" smtClean="0"/>
              <a:t>03/01/2022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9D22-02FD-4F8F-ADE5-502C8C4C2E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117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AC9-2E41-45FA-B324-2C59BF1CA690}" type="datetimeFigureOut">
              <a:rPr lang="es-PE" smtClean="0"/>
              <a:t>03/01/2022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9D22-02FD-4F8F-ADE5-502C8C4C2E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9006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AC9-2E41-45FA-B324-2C59BF1CA690}" type="datetimeFigureOut">
              <a:rPr lang="es-PE" smtClean="0"/>
              <a:t>03/01/2022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9D22-02FD-4F8F-ADE5-502C8C4C2E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5637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AC9-2E41-45FA-B324-2C59BF1CA690}" type="datetimeFigureOut">
              <a:rPr lang="es-PE" smtClean="0"/>
              <a:t>03/01/2022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9D22-02FD-4F8F-ADE5-502C8C4C2E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5133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AC9-2E41-45FA-B324-2C59BF1CA690}" type="datetimeFigureOut">
              <a:rPr lang="es-PE" smtClean="0"/>
              <a:t>03/01/2022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9D22-02FD-4F8F-ADE5-502C8C4C2E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0244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AC9-2E41-45FA-B324-2C59BF1CA690}" type="datetimeFigureOut">
              <a:rPr lang="es-PE" smtClean="0"/>
              <a:t>03/01/2022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9D22-02FD-4F8F-ADE5-502C8C4C2E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60090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AC9-2E41-45FA-B324-2C59BF1CA690}" type="datetimeFigureOut">
              <a:rPr lang="es-PE" smtClean="0"/>
              <a:t>03/01/2022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9D22-02FD-4F8F-ADE5-502C8C4C2E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4235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AC9-2E41-45FA-B324-2C59BF1CA690}" type="datetimeFigureOut">
              <a:rPr lang="es-PE" smtClean="0"/>
              <a:t>03/01/2022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9D22-02FD-4F8F-ADE5-502C8C4C2E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3974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AC9-2E41-45FA-B324-2C59BF1CA690}" type="datetimeFigureOut">
              <a:rPr lang="es-PE" smtClean="0"/>
              <a:t>03/01/2022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9D22-02FD-4F8F-ADE5-502C8C4C2E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401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8CAC9-2E41-45FA-B324-2C59BF1CA690}" type="datetimeFigureOut">
              <a:rPr lang="es-PE" smtClean="0"/>
              <a:t>03/01/2022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D9D22-02FD-4F8F-ADE5-502C8C4C2E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246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Bonifiesta.com"/>
          <p:cNvGrpSpPr/>
          <p:nvPr/>
        </p:nvGrpSpPr>
        <p:grpSpPr>
          <a:xfrm>
            <a:off x="77889" y="438543"/>
            <a:ext cx="5567368" cy="6828534"/>
            <a:chOff x="-3483568" y="338138"/>
            <a:chExt cx="3557588" cy="4360863"/>
          </a:xfrm>
        </p:grpSpPr>
        <p:sp>
          <p:nvSpPr>
            <p:cNvPr id="317" name="Bonifiesta.com"/>
            <p:cNvSpPr>
              <a:spLocks/>
            </p:cNvSpPr>
            <p:nvPr/>
          </p:nvSpPr>
          <p:spPr bwMode="auto">
            <a:xfrm>
              <a:off x="-3397843" y="490538"/>
              <a:ext cx="3386138" cy="4054475"/>
            </a:xfrm>
            <a:custGeom>
              <a:avLst/>
              <a:gdLst>
                <a:gd name="T0" fmla="*/ 4191 w 4266"/>
                <a:gd name="T1" fmla="*/ 1225 h 5108"/>
                <a:gd name="T2" fmla="*/ 3977 w 4266"/>
                <a:gd name="T3" fmla="*/ 1666 h 5108"/>
                <a:gd name="T4" fmla="*/ 3962 w 4266"/>
                <a:gd name="T5" fmla="*/ 2230 h 5108"/>
                <a:gd name="T6" fmla="*/ 4027 w 4266"/>
                <a:gd name="T7" fmla="*/ 2712 h 5108"/>
                <a:gd name="T8" fmla="*/ 3930 w 4266"/>
                <a:gd name="T9" fmla="*/ 3239 h 5108"/>
                <a:gd name="T10" fmla="*/ 4109 w 4266"/>
                <a:gd name="T11" fmla="*/ 3726 h 5108"/>
                <a:gd name="T12" fmla="*/ 4263 w 4266"/>
                <a:gd name="T13" fmla="*/ 4126 h 5108"/>
                <a:gd name="T14" fmla="*/ 4179 w 4266"/>
                <a:gd name="T15" fmla="*/ 4414 h 5108"/>
                <a:gd name="T16" fmla="*/ 3925 w 4266"/>
                <a:gd name="T17" fmla="*/ 4496 h 5108"/>
                <a:gd name="T18" fmla="*/ 3761 w 4266"/>
                <a:gd name="T19" fmla="*/ 4426 h 5108"/>
                <a:gd name="T20" fmla="*/ 3625 w 4266"/>
                <a:gd name="T21" fmla="*/ 4472 h 5108"/>
                <a:gd name="T22" fmla="*/ 3671 w 4266"/>
                <a:gd name="T23" fmla="*/ 4605 h 5108"/>
                <a:gd name="T24" fmla="*/ 3786 w 4266"/>
                <a:gd name="T25" fmla="*/ 4849 h 5108"/>
                <a:gd name="T26" fmla="*/ 3671 w 4266"/>
                <a:gd name="T27" fmla="*/ 5014 h 5108"/>
                <a:gd name="T28" fmla="*/ 3373 w 4266"/>
                <a:gd name="T29" fmla="*/ 4968 h 5108"/>
                <a:gd name="T30" fmla="*/ 2945 w 4266"/>
                <a:gd name="T31" fmla="*/ 4827 h 5108"/>
                <a:gd name="T32" fmla="*/ 2441 w 4266"/>
                <a:gd name="T33" fmla="*/ 4902 h 5108"/>
                <a:gd name="T34" fmla="*/ 2085 w 4266"/>
                <a:gd name="T35" fmla="*/ 5060 h 5108"/>
                <a:gd name="T36" fmla="*/ 1660 w 4266"/>
                <a:gd name="T37" fmla="*/ 4849 h 5108"/>
                <a:gd name="T38" fmla="*/ 1165 w 4266"/>
                <a:gd name="T39" fmla="*/ 4857 h 5108"/>
                <a:gd name="T40" fmla="*/ 771 w 4266"/>
                <a:gd name="T41" fmla="*/ 5009 h 5108"/>
                <a:gd name="T42" fmla="*/ 534 w 4266"/>
                <a:gd name="T43" fmla="*/ 4983 h 5108"/>
                <a:gd name="T44" fmla="*/ 489 w 4266"/>
                <a:gd name="T45" fmla="*/ 4794 h 5108"/>
                <a:gd name="T46" fmla="*/ 643 w 4266"/>
                <a:gd name="T47" fmla="*/ 4548 h 5108"/>
                <a:gd name="T48" fmla="*/ 611 w 4266"/>
                <a:gd name="T49" fmla="*/ 4441 h 5108"/>
                <a:gd name="T50" fmla="*/ 460 w 4266"/>
                <a:gd name="T51" fmla="*/ 4452 h 5108"/>
                <a:gd name="T52" fmla="*/ 253 w 4266"/>
                <a:gd name="T53" fmla="*/ 4492 h 5108"/>
                <a:gd name="T54" fmla="*/ 32 w 4266"/>
                <a:gd name="T55" fmla="*/ 4332 h 5108"/>
                <a:gd name="T56" fmla="*/ 24 w 4266"/>
                <a:gd name="T57" fmla="*/ 4019 h 5108"/>
                <a:gd name="T58" fmla="*/ 229 w 4266"/>
                <a:gd name="T59" fmla="*/ 3589 h 5108"/>
                <a:gd name="T60" fmla="*/ 340 w 4266"/>
                <a:gd name="T61" fmla="*/ 3050 h 5108"/>
                <a:gd name="T62" fmla="*/ 141 w 4266"/>
                <a:gd name="T63" fmla="*/ 2553 h 5108"/>
                <a:gd name="T64" fmla="*/ 340 w 4266"/>
                <a:gd name="T65" fmla="*/ 2060 h 5108"/>
                <a:gd name="T66" fmla="*/ 229 w 4266"/>
                <a:gd name="T67" fmla="*/ 1521 h 5108"/>
                <a:gd name="T68" fmla="*/ 24 w 4266"/>
                <a:gd name="T69" fmla="*/ 1091 h 5108"/>
                <a:gd name="T70" fmla="*/ 32 w 4266"/>
                <a:gd name="T71" fmla="*/ 778 h 5108"/>
                <a:gd name="T72" fmla="*/ 253 w 4266"/>
                <a:gd name="T73" fmla="*/ 617 h 5108"/>
                <a:gd name="T74" fmla="*/ 460 w 4266"/>
                <a:gd name="T75" fmla="*/ 657 h 5108"/>
                <a:gd name="T76" fmla="*/ 611 w 4266"/>
                <a:gd name="T77" fmla="*/ 669 h 5108"/>
                <a:gd name="T78" fmla="*/ 643 w 4266"/>
                <a:gd name="T79" fmla="*/ 562 h 5108"/>
                <a:gd name="T80" fmla="*/ 489 w 4266"/>
                <a:gd name="T81" fmla="*/ 316 h 5108"/>
                <a:gd name="T82" fmla="*/ 534 w 4266"/>
                <a:gd name="T83" fmla="*/ 127 h 5108"/>
                <a:gd name="T84" fmla="*/ 771 w 4266"/>
                <a:gd name="T85" fmla="*/ 99 h 5108"/>
                <a:gd name="T86" fmla="*/ 1165 w 4266"/>
                <a:gd name="T87" fmla="*/ 252 h 5108"/>
                <a:gd name="T88" fmla="*/ 1660 w 4266"/>
                <a:gd name="T89" fmla="*/ 259 h 5108"/>
                <a:gd name="T90" fmla="*/ 2085 w 4266"/>
                <a:gd name="T91" fmla="*/ 50 h 5108"/>
                <a:gd name="T92" fmla="*/ 2441 w 4266"/>
                <a:gd name="T93" fmla="*/ 207 h 5108"/>
                <a:gd name="T94" fmla="*/ 2945 w 4266"/>
                <a:gd name="T95" fmla="*/ 283 h 5108"/>
                <a:gd name="T96" fmla="*/ 3373 w 4266"/>
                <a:gd name="T97" fmla="*/ 142 h 5108"/>
                <a:gd name="T98" fmla="*/ 3671 w 4266"/>
                <a:gd name="T99" fmla="*/ 95 h 5108"/>
                <a:gd name="T100" fmla="*/ 3786 w 4266"/>
                <a:gd name="T101" fmla="*/ 261 h 5108"/>
                <a:gd name="T102" fmla="*/ 3671 w 4266"/>
                <a:gd name="T103" fmla="*/ 503 h 5108"/>
                <a:gd name="T104" fmla="*/ 3625 w 4266"/>
                <a:gd name="T105" fmla="*/ 636 h 5108"/>
                <a:gd name="T106" fmla="*/ 3761 w 4266"/>
                <a:gd name="T107" fmla="*/ 682 h 5108"/>
                <a:gd name="T108" fmla="*/ 3925 w 4266"/>
                <a:gd name="T109" fmla="*/ 612 h 5108"/>
                <a:gd name="T110" fmla="*/ 4179 w 4266"/>
                <a:gd name="T111" fmla="*/ 696 h 5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66" h="5108">
                  <a:moveTo>
                    <a:pt x="4266" y="932"/>
                  </a:moveTo>
                  <a:lnTo>
                    <a:pt x="4263" y="984"/>
                  </a:lnTo>
                  <a:lnTo>
                    <a:pt x="4256" y="1037"/>
                  </a:lnTo>
                  <a:lnTo>
                    <a:pt x="4243" y="1091"/>
                  </a:lnTo>
                  <a:lnTo>
                    <a:pt x="4224" y="1146"/>
                  </a:lnTo>
                  <a:lnTo>
                    <a:pt x="4191" y="1225"/>
                  </a:lnTo>
                  <a:lnTo>
                    <a:pt x="4152" y="1303"/>
                  </a:lnTo>
                  <a:lnTo>
                    <a:pt x="4109" y="1384"/>
                  </a:lnTo>
                  <a:lnTo>
                    <a:pt x="4074" y="1451"/>
                  </a:lnTo>
                  <a:lnTo>
                    <a:pt x="4037" y="1521"/>
                  </a:lnTo>
                  <a:lnTo>
                    <a:pt x="4005" y="1593"/>
                  </a:lnTo>
                  <a:lnTo>
                    <a:pt x="3977" y="1666"/>
                  </a:lnTo>
                  <a:lnTo>
                    <a:pt x="3947" y="1768"/>
                  </a:lnTo>
                  <a:lnTo>
                    <a:pt x="3930" y="1870"/>
                  </a:lnTo>
                  <a:lnTo>
                    <a:pt x="3923" y="1974"/>
                  </a:lnTo>
                  <a:lnTo>
                    <a:pt x="3928" y="2060"/>
                  </a:lnTo>
                  <a:lnTo>
                    <a:pt x="3940" y="2147"/>
                  </a:lnTo>
                  <a:lnTo>
                    <a:pt x="3962" y="2230"/>
                  </a:lnTo>
                  <a:lnTo>
                    <a:pt x="3990" y="2314"/>
                  </a:lnTo>
                  <a:lnTo>
                    <a:pt x="4027" y="2396"/>
                  </a:lnTo>
                  <a:lnTo>
                    <a:pt x="4072" y="2476"/>
                  </a:lnTo>
                  <a:lnTo>
                    <a:pt x="4126" y="2553"/>
                  </a:lnTo>
                  <a:lnTo>
                    <a:pt x="4072" y="2633"/>
                  </a:lnTo>
                  <a:lnTo>
                    <a:pt x="4027" y="2712"/>
                  </a:lnTo>
                  <a:lnTo>
                    <a:pt x="3990" y="2796"/>
                  </a:lnTo>
                  <a:lnTo>
                    <a:pt x="3962" y="2879"/>
                  </a:lnTo>
                  <a:lnTo>
                    <a:pt x="3940" y="2963"/>
                  </a:lnTo>
                  <a:lnTo>
                    <a:pt x="3928" y="3050"/>
                  </a:lnTo>
                  <a:lnTo>
                    <a:pt x="3923" y="3135"/>
                  </a:lnTo>
                  <a:lnTo>
                    <a:pt x="3930" y="3239"/>
                  </a:lnTo>
                  <a:lnTo>
                    <a:pt x="3947" y="3341"/>
                  </a:lnTo>
                  <a:lnTo>
                    <a:pt x="3977" y="3443"/>
                  </a:lnTo>
                  <a:lnTo>
                    <a:pt x="4005" y="3517"/>
                  </a:lnTo>
                  <a:lnTo>
                    <a:pt x="4037" y="3589"/>
                  </a:lnTo>
                  <a:lnTo>
                    <a:pt x="4074" y="3657"/>
                  </a:lnTo>
                  <a:lnTo>
                    <a:pt x="4109" y="3726"/>
                  </a:lnTo>
                  <a:lnTo>
                    <a:pt x="4152" y="3806"/>
                  </a:lnTo>
                  <a:lnTo>
                    <a:pt x="4191" y="3885"/>
                  </a:lnTo>
                  <a:lnTo>
                    <a:pt x="4224" y="3964"/>
                  </a:lnTo>
                  <a:lnTo>
                    <a:pt x="4243" y="4019"/>
                  </a:lnTo>
                  <a:lnTo>
                    <a:pt x="4256" y="4072"/>
                  </a:lnTo>
                  <a:lnTo>
                    <a:pt x="4263" y="4126"/>
                  </a:lnTo>
                  <a:lnTo>
                    <a:pt x="4266" y="4176"/>
                  </a:lnTo>
                  <a:lnTo>
                    <a:pt x="4263" y="4233"/>
                  </a:lnTo>
                  <a:lnTo>
                    <a:pt x="4253" y="4285"/>
                  </a:lnTo>
                  <a:lnTo>
                    <a:pt x="4234" y="4332"/>
                  </a:lnTo>
                  <a:lnTo>
                    <a:pt x="4211" y="4375"/>
                  </a:lnTo>
                  <a:lnTo>
                    <a:pt x="4179" y="4414"/>
                  </a:lnTo>
                  <a:lnTo>
                    <a:pt x="4147" y="4441"/>
                  </a:lnTo>
                  <a:lnTo>
                    <a:pt x="4107" y="4464"/>
                  </a:lnTo>
                  <a:lnTo>
                    <a:pt x="4062" y="4481"/>
                  </a:lnTo>
                  <a:lnTo>
                    <a:pt x="4014" y="4492"/>
                  </a:lnTo>
                  <a:lnTo>
                    <a:pt x="3963" y="4497"/>
                  </a:lnTo>
                  <a:lnTo>
                    <a:pt x="3925" y="4496"/>
                  </a:lnTo>
                  <a:lnTo>
                    <a:pt x="3888" y="4491"/>
                  </a:lnTo>
                  <a:lnTo>
                    <a:pt x="3856" y="4482"/>
                  </a:lnTo>
                  <a:lnTo>
                    <a:pt x="3830" y="4469"/>
                  </a:lnTo>
                  <a:lnTo>
                    <a:pt x="3806" y="4451"/>
                  </a:lnTo>
                  <a:lnTo>
                    <a:pt x="3784" y="4436"/>
                  </a:lnTo>
                  <a:lnTo>
                    <a:pt x="3761" y="4426"/>
                  </a:lnTo>
                  <a:lnTo>
                    <a:pt x="3734" y="4422"/>
                  </a:lnTo>
                  <a:lnTo>
                    <a:pt x="3707" y="4422"/>
                  </a:lnTo>
                  <a:lnTo>
                    <a:pt x="3681" y="4429"/>
                  </a:lnTo>
                  <a:lnTo>
                    <a:pt x="3657" y="4441"/>
                  </a:lnTo>
                  <a:lnTo>
                    <a:pt x="3639" y="4456"/>
                  </a:lnTo>
                  <a:lnTo>
                    <a:pt x="3625" y="4472"/>
                  </a:lnTo>
                  <a:lnTo>
                    <a:pt x="3617" y="4492"/>
                  </a:lnTo>
                  <a:lnTo>
                    <a:pt x="3615" y="4511"/>
                  </a:lnTo>
                  <a:lnTo>
                    <a:pt x="3617" y="4529"/>
                  </a:lnTo>
                  <a:lnTo>
                    <a:pt x="3624" y="4548"/>
                  </a:lnTo>
                  <a:lnTo>
                    <a:pt x="3635" y="4563"/>
                  </a:lnTo>
                  <a:lnTo>
                    <a:pt x="3671" y="4605"/>
                  </a:lnTo>
                  <a:lnTo>
                    <a:pt x="3704" y="4650"/>
                  </a:lnTo>
                  <a:lnTo>
                    <a:pt x="3734" y="4695"/>
                  </a:lnTo>
                  <a:lnTo>
                    <a:pt x="3761" y="4743"/>
                  </a:lnTo>
                  <a:lnTo>
                    <a:pt x="3779" y="4794"/>
                  </a:lnTo>
                  <a:lnTo>
                    <a:pt x="3784" y="4820"/>
                  </a:lnTo>
                  <a:lnTo>
                    <a:pt x="3786" y="4849"/>
                  </a:lnTo>
                  <a:lnTo>
                    <a:pt x="3783" y="4889"/>
                  </a:lnTo>
                  <a:lnTo>
                    <a:pt x="3771" y="4924"/>
                  </a:lnTo>
                  <a:lnTo>
                    <a:pt x="3754" y="4956"/>
                  </a:lnTo>
                  <a:lnTo>
                    <a:pt x="3733" y="4983"/>
                  </a:lnTo>
                  <a:lnTo>
                    <a:pt x="3704" y="5001"/>
                  </a:lnTo>
                  <a:lnTo>
                    <a:pt x="3671" y="5014"/>
                  </a:lnTo>
                  <a:lnTo>
                    <a:pt x="3632" y="5021"/>
                  </a:lnTo>
                  <a:lnTo>
                    <a:pt x="3590" y="5023"/>
                  </a:lnTo>
                  <a:lnTo>
                    <a:pt x="3543" y="5020"/>
                  </a:lnTo>
                  <a:lnTo>
                    <a:pt x="3495" y="5009"/>
                  </a:lnTo>
                  <a:lnTo>
                    <a:pt x="3443" y="4994"/>
                  </a:lnTo>
                  <a:lnTo>
                    <a:pt x="3373" y="4968"/>
                  </a:lnTo>
                  <a:lnTo>
                    <a:pt x="3301" y="4936"/>
                  </a:lnTo>
                  <a:lnTo>
                    <a:pt x="3237" y="4907"/>
                  </a:lnTo>
                  <a:lnTo>
                    <a:pt x="3170" y="4881"/>
                  </a:lnTo>
                  <a:lnTo>
                    <a:pt x="3102" y="4857"/>
                  </a:lnTo>
                  <a:lnTo>
                    <a:pt x="3025" y="4839"/>
                  </a:lnTo>
                  <a:lnTo>
                    <a:pt x="2945" y="4827"/>
                  </a:lnTo>
                  <a:lnTo>
                    <a:pt x="2861" y="4822"/>
                  </a:lnTo>
                  <a:lnTo>
                    <a:pt x="2777" y="4824"/>
                  </a:lnTo>
                  <a:lnTo>
                    <a:pt x="2692" y="4834"/>
                  </a:lnTo>
                  <a:lnTo>
                    <a:pt x="2607" y="4849"/>
                  </a:lnTo>
                  <a:lnTo>
                    <a:pt x="2523" y="4872"/>
                  </a:lnTo>
                  <a:lnTo>
                    <a:pt x="2441" y="4902"/>
                  </a:lnTo>
                  <a:lnTo>
                    <a:pt x="2367" y="4936"/>
                  </a:lnTo>
                  <a:lnTo>
                    <a:pt x="2300" y="4973"/>
                  </a:lnTo>
                  <a:lnTo>
                    <a:pt x="2239" y="5014"/>
                  </a:lnTo>
                  <a:lnTo>
                    <a:pt x="2182" y="5060"/>
                  </a:lnTo>
                  <a:lnTo>
                    <a:pt x="2133" y="5108"/>
                  </a:lnTo>
                  <a:lnTo>
                    <a:pt x="2085" y="5060"/>
                  </a:lnTo>
                  <a:lnTo>
                    <a:pt x="2028" y="5014"/>
                  </a:lnTo>
                  <a:lnTo>
                    <a:pt x="1968" y="4973"/>
                  </a:lnTo>
                  <a:lnTo>
                    <a:pt x="1899" y="4936"/>
                  </a:lnTo>
                  <a:lnTo>
                    <a:pt x="1825" y="4902"/>
                  </a:lnTo>
                  <a:lnTo>
                    <a:pt x="1743" y="4872"/>
                  </a:lnTo>
                  <a:lnTo>
                    <a:pt x="1660" y="4849"/>
                  </a:lnTo>
                  <a:lnTo>
                    <a:pt x="1574" y="4834"/>
                  </a:lnTo>
                  <a:lnTo>
                    <a:pt x="1489" y="4824"/>
                  </a:lnTo>
                  <a:lnTo>
                    <a:pt x="1405" y="4822"/>
                  </a:lnTo>
                  <a:lnTo>
                    <a:pt x="1322" y="4827"/>
                  </a:lnTo>
                  <a:lnTo>
                    <a:pt x="1241" y="4839"/>
                  </a:lnTo>
                  <a:lnTo>
                    <a:pt x="1165" y="4857"/>
                  </a:lnTo>
                  <a:lnTo>
                    <a:pt x="1096" y="4881"/>
                  </a:lnTo>
                  <a:lnTo>
                    <a:pt x="1029" y="4907"/>
                  </a:lnTo>
                  <a:lnTo>
                    <a:pt x="965" y="4936"/>
                  </a:lnTo>
                  <a:lnTo>
                    <a:pt x="893" y="4968"/>
                  </a:lnTo>
                  <a:lnTo>
                    <a:pt x="823" y="4994"/>
                  </a:lnTo>
                  <a:lnTo>
                    <a:pt x="771" y="5009"/>
                  </a:lnTo>
                  <a:lnTo>
                    <a:pt x="723" y="5020"/>
                  </a:lnTo>
                  <a:lnTo>
                    <a:pt x="676" y="5023"/>
                  </a:lnTo>
                  <a:lnTo>
                    <a:pt x="634" y="5021"/>
                  </a:lnTo>
                  <a:lnTo>
                    <a:pt x="596" y="5014"/>
                  </a:lnTo>
                  <a:lnTo>
                    <a:pt x="562" y="5001"/>
                  </a:lnTo>
                  <a:lnTo>
                    <a:pt x="534" y="4983"/>
                  </a:lnTo>
                  <a:lnTo>
                    <a:pt x="512" y="4956"/>
                  </a:lnTo>
                  <a:lnTo>
                    <a:pt x="495" y="4924"/>
                  </a:lnTo>
                  <a:lnTo>
                    <a:pt x="484" y="4889"/>
                  </a:lnTo>
                  <a:lnTo>
                    <a:pt x="480" y="4849"/>
                  </a:lnTo>
                  <a:lnTo>
                    <a:pt x="482" y="4820"/>
                  </a:lnTo>
                  <a:lnTo>
                    <a:pt x="489" y="4794"/>
                  </a:lnTo>
                  <a:lnTo>
                    <a:pt x="505" y="4743"/>
                  </a:lnTo>
                  <a:lnTo>
                    <a:pt x="532" y="4695"/>
                  </a:lnTo>
                  <a:lnTo>
                    <a:pt x="562" y="4650"/>
                  </a:lnTo>
                  <a:lnTo>
                    <a:pt x="596" y="4605"/>
                  </a:lnTo>
                  <a:lnTo>
                    <a:pt x="631" y="4563"/>
                  </a:lnTo>
                  <a:lnTo>
                    <a:pt x="643" y="4548"/>
                  </a:lnTo>
                  <a:lnTo>
                    <a:pt x="649" y="4529"/>
                  </a:lnTo>
                  <a:lnTo>
                    <a:pt x="651" y="4511"/>
                  </a:lnTo>
                  <a:lnTo>
                    <a:pt x="649" y="4492"/>
                  </a:lnTo>
                  <a:lnTo>
                    <a:pt x="641" y="4472"/>
                  </a:lnTo>
                  <a:lnTo>
                    <a:pt x="627" y="4456"/>
                  </a:lnTo>
                  <a:lnTo>
                    <a:pt x="611" y="4441"/>
                  </a:lnTo>
                  <a:lnTo>
                    <a:pt x="586" y="4429"/>
                  </a:lnTo>
                  <a:lnTo>
                    <a:pt x="559" y="4422"/>
                  </a:lnTo>
                  <a:lnTo>
                    <a:pt x="532" y="4422"/>
                  </a:lnTo>
                  <a:lnTo>
                    <a:pt x="507" y="4426"/>
                  </a:lnTo>
                  <a:lnTo>
                    <a:pt x="482" y="4436"/>
                  </a:lnTo>
                  <a:lnTo>
                    <a:pt x="460" y="4452"/>
                  </a:lnTo>
                  <a:lnTo>
                    <a:pt x="437" y="4469"/>
                  </a:lnTo>
                  <a:lnTo>
                    <a:pt x="410" y="4482"/>
                  </a:lnTo>
                  <a:lnTo>
                    <a:pt x="378" y="4491"/>
                  </a:lnTo>
                  <a:lnTo>
                    <a:pt x="341" y="4496"/>
                  </a:lnTo>
                  <a:lnTo>
                    <a:pt x="303" y="4497"/>
                  </a:lnTo>
                  <a:lnTo>
                    <a:pt x="253" y="4492"/>
                  </a:lnTo>
                  <a:lnTo>
                    <a:pt x="204" y="4481"/>
                  </a:lnTo>
                  <a:lnTo>
                    <a:pt x="159" y="4464"/>
                  </a:lnTo>
                  <a:lnTo>
                    <a:pt x="119" y="4441"/>
                  </a:lnTo>
                  <a:lnTo>
                    <a:pt x="87" y="4414"/>
                  </a:lnTo>
                  <a:lnTo>
                    <a:pt x="55" y="4375"/>
                  </a:lnTo>
                  <a:lnTo>
                    <a:pt x="32" y="4332"/>
                  </a:lnTo>
                  <a:lnTo>
                    <a:pt x="14" y="4285"/>
                  </a:lnTo>
                  <a:lnTo>
                    <a:pt x="3" y="4233"/>
                  </a:lnTo>
                  <a:lnTo>
                    <a:pt x="0" y="4176"/>
                  </a:lnTo>
                  <a:lnTo>
                    <a:pt x="3" y="4126"/>
                  </a:lnTo>
                  <a:lnTo>
                    <a:pt x="10" y="4072"/>
                  </a:lnTo>
                  <a:lnTo>
                    <a:pt x="24" y="4019"/>
                  </a:lnTo>
                  <a:lnTo>
                    <a:pt x="42" y="3964"/>
                  </a:lnTo>
                  <a:lnTo>
                    <a:pt x="75" y="3885"/>
                  </a:lnTo>
                  <a:lnTo>
                    <a:pt x="114" y="3806"/>
                  </a:lnTo>
                  <a:lnTo>
                    <a:pt x="157" y="3726"/>
                  </a:lnTo>
                  <a:lnTo>
                    <a:pt x="193" y="3657"/>
                  </a:lnTo>
                  <a:lnTo>
                    <a:pt x="229" y="3589"/>
                  </a:lnTo>
                  <a:lnTo>
                    <a:pt x="261" y="3517"/>
                  </a:lnTo>
                  <a:lnTo>
                    <a:pt x="290" y="3443"/>
                  </a:lnTo>
                  <a:lnTo>
                    <a:pt x="320" y="3341"/>
                  </a:lnTo>
                  <a:lnTo>
                    <a:pt x="338" y="3239"/>
                  </a:lnTo>
                  <a:lnTo>
                    <a:pt x="343" y="3135"/>
                  </a:lnTo>
                  <a:lnTo>
                    <a:pt x="340" y="3050"/>
                  </a:lnTo>
                  <a:lnTo>
                    <a:pt x="326" y="2963"/>
                  </a:lnTo>
                  <a:lnTo>
                    <a:pt x="305" y="2879"/>
                  </a:lnTo>
                  <a:lnTo>
                    <a:pt x="276" y="2796"/>
                  </a:lnTo>
                  <a:lnTo>
                    <a:pt x="239" y="2712"/>
                  </a:lnTo>
                  <a:lnTo>
                    <a:pt x="194" y="2633"/>
                  </a:lnTo>
                  <a:lnTo>
                    <a:pt x="141" y="2553"/>
                  </a:lnTo>
                  <a:lnTo>
                    <a:pt x="194" y="2476"/>
                  </a:lnTo>
                  <a:lnTo>
                    <a:pt x="239" y="2396"/>
                  </a:lnTo>
                  <a:lnTo>
                    <a:pt x="276" y="2314"/>
                  </a:lnTo>
                  <a:lnTo>
                    <a:pt x="305" y="2230"/>
                  </a:lnTo>
                  <a:lnTo>
                    <a:pt x="326" y="2147"/>
                  </a:lnTo>
                  <a:lnTo>
                    <a:pt x="340" y="2060"/>
                  </a:lnTo>
                  <a:lnTo>
                    <a:pt x="343" y="1974"/>
                  </a:lnTo>
                  <a:lnTo>
                    <a:pt x="338" y="1870"/>
                  </a:lnTo>
                  <a:lnTo>
                    <a:pt x="320" y="1768"/>
                  </a:lnTo>
                  <a:lnTo>
                    <a:pt x="290" y="1666"/>
                  </a:lnTo>
                  <a:lnTo>
                    <a:pt x="261" y="1593"/>
                  </a:lnTo>
                  <a:lnTo>
                    <a:pt x="229" y="1521"/>
                  </a:lnTo>
                  <a:lnTo>
                    <a:pt x="193" y="1451"/>
                  </a:lnTo>
                  <a:lnTo>
                    <a:pt x="157" y="1382"/>
                  </a:lnTo>
                  <a:lnTo>
                    <a:pt x="114" y="1303"/>
                  </a:lnTo>
                  <a:lnTo>
                    <a:pt x="75" y="1225"/>
                  </a:lnTo>
                  <a:lnTo>
                    <a:pt x="42" y="1146"/>
                  </a:lnTo>
                  <a:lnTo>
                    <a:pt x="24" y="1091"/>
                  </a:lnTo>
                  <a:lnTo>
                    <a:pt x="10" y="1037"/>
                  </a:lnTo>
                  <a:lnTo>
                    <a:pt x="3" y="984"/>
                  </a:lnTo>
                  <a:lnTo>
                    <a:pt x="0" y="932"/>
                  </a:lnTo>
                  <a:lnTo>
                    <a:pt x="3" y="877"/>
                  </a:lnTo>
                  <a:lnTo>
                    <a:pt x="14" y="825"/>
                  </a:lnTo>
                  <a:lnTo>
                    <a:pt x="32" y="778"/>
                  </a:lnTo>
                  <a:lnTo>
                    <a:pt x="55" y="734"/>
                  </a:lnTo>
                  <a:lnTo>
                    <a:pt x="87" y="696"/>
                  </a:lnTo>
                  <a:lnTo>
                    <a:pt x="119" y="667"/>
                  </a:lnTo>
                  <a:lnTo>
                    <a:pt x="159" y="646"/>
                  </a:lnTo>
                  <a:lnTo>
                    <a:pt x="204" y="629"/>
                  </a:lnTo>
                  <a:lnTo>
                    <a:pt x="253" y="617"/>
                  </a:lnTo>
                  <a:lnTo>
                    <a:pt x="303" y="612"/>
                  </a:lnTo>
                  <a:lnTo>
                    <a:pt x="341" y="612"/>
                  </a:lnTo>
                  <a:lnTo>
                    <a:pt x="378" y="619"/>
                  </a:lnTo>
                  <a:lnTo>
                    <a:pt x="410" y="627"/>
                  </a:lnTo>
                  <a:lnTo>
                    <a:pt x="437" y="641"/>
                  </a:lnTo>
                  <a:lnTo>
                    <a:pt x="460" y="657"/>
                  </a:lnTo>
                  <a:lnTo>
                    <a:pt x="482" y="672"/>
                  </a:lnTo>
                  <a:lnTo>
                    <a:pt x="505" y="682"/>
                  </a:lnTo>
                  <a:lnTo>
                    <a:pt x="532" y="688"/>
                  </a:lnTo>
                  <a:lnTo>
                    <a:pt x="559" y="688"/>
                  </a:lnTo>
                  <a:lnTo>
                    <a:pt x="586" y="681"/>
                  </a:lnTo>
                  <a:lnTo>
                    <a:pt x="611" y="669"/>
                  </a:lnTo>
                  <a:lnTo>
                    <a:pt x="627" y="654"/>
                  </a:lnTo>
                  <a:lnTo>
                    <a:pt x="641" y="636"/>
                  </a:lnTo>
                  <a:lnTo>
                    <a:pt x="649" y="617"/>
                  </a:lnTo>
                  <a:lnTo>
                    <a:pt x="651" y="597"/>
                  </a:lnTo>
                  <a:lnTo>
                    <a:pt x="649" y="580"/>
                  </a:lnTo>
                  <a:lnTo>
                    <a:pt x="643" y="562"/>
                  </a:lnTo>
                  <a:lnTo>
                    <a:pt x="631" y="545"/>
                  </a:lnTo>
                  <a:lnTo>
                    <a:pt x="596" y="503"/>
                  </a:lnTo>
                  <a:lnTo>
                    <a:pt x="562" y="460"/>
                  </a:lnTo>
                  <a:lnTo>
                    <a:pt x="532" y="413"/>
                  </a:lnTo>
                  <a:lnTo>
                    <a:pt x="505" y="366"/>
                  </a:lnTo>
                  <a:lnTo>
                    <a:pt x="489" y="316"/>
                  </a:lnTo>
                  <a:lnTo>
                    <a:pt x="482" y="289"/>
                  </a:lnTo>
                  <a:lnTo>
                    <a:pt x="480" y="261"/>
                  </a:lnTo>
                  <a:lnTo>
                    <a:pt x="484" y="221"/>
                  </a:lnTo>
                  <a:lnTo>
                    <a:pt x="495" y="186"/>
                  </a:lnTo>
                  <a:lnTo>
                    <a:pt x="512" y="154"/>
                  </a:lnTo>
                  <a:lnTo>
                    <a:pt x="534" y="127"/>
                  </a:lnTo>
                  <a:lnTo>
                    <a:pt x="562" y="107"/>
                  </a:lnTo>
                  <a:lnTo>
                    <a:pt x="596" y="95"/>
                  </a:lnTo>
                  <a:lnTo>
                    <a:pt x="634" y="87"/>
                  </a:lnTo>
                  <a:lnTo>
                    <a:pt x="676" y="85"/>
                  </a:lnTo>
                  <a:lnTo>
                    <a:pt x="723" y="90"/>
                  </a:lnTo>
                  <a:lnTo>
                    <a:pt x="771" y="99"/>
                  </a:lnTo>
                  <a:lnTo>
                    <a:pt x="823" y="114"/>
                  </a:lnTo>
                  <a:lnTo>
                    <a:pt x="893" y="142"/>
                  </a:lnTo>
                  <a:lnTo>
                    <a:pt x="965" y="174"/>
                  </a:lnTo>
                  <a:lnTo>
                    <a:pt x="1029" y="202"/>
                  </a:lnTo>
                  <a:lnTo>
                    <a:pt x="1096" y="229"/>
                  </a:lnTo>
                  <a:lnTo>
                    <a:pt x="1165" y="252"/>
                  </a:lnTo>
                  <a:lnTo>
                    <a:pt x="1241" y="271"/>
                  </a:lnTo>
                  <a:lnTo>
                    <a:pt x="1322" y="283"/>
                  </a:lnTo>
                  <a:lnTo>
                    <a:pt x="1405" y="288"/>
                  </a:lnTo>
                  <a:lnTo>
                    <a:pt x="1489" y="286"/>
                  </a:lnTo>
                  <a:lnTo>
                    <a:pt x="1574" y="276"/>
                  </a:lnTo>
                  <a:lnTo>
                    <a:pt x="1660" y="259"/>
                  </a:lnTo>
                  <a:lnTo>
                    <a:pt x="1743" y="237"/>
                  </a:lnTo>
                  <a:lnTo>
                    <a:pt x="1825" y="207"/>
                  </a:lnTo>
                  <a:lnTo>
                    <a:pt x="1899" y="174"/>
                  </a:lnTo>
                  <a:lnTo>
                    <a:pt x="1968" y="137"/>
                  </a:lnTo>
                  <a:lnTo>
                    <a:pt x="2028" y="95"/>
                  </a:lnTo>
                  <a:lnTo>
                    <a:pt x="2085" y="50"/>
                  </a:lnTo>
                  <a:lnTo>
                    <a:pt x="2133" y="0"/>
                  </a:lnTo>
                  <a:lnTo>
                    <a:pt x="2182" y="50"/>
                  </a:lnTo>
                  <a:lnTo>
                    <a:pt x="2239" y="95"/>
                  </a:lnTo>
                  <a:lnTo>
                    <a:pt x="2300" y="137"/>
                  </a:lnTo>
                  <a:lnTo>
                    <a:pt x="2367" y="174"/>
                  </a:lnTo>
                  <a:lnTo>
                    <a:pt x="2441" y="207"/>
                  </a:lnTo>
                  <a:lnTo>
                    <a:pt x="2523" y="237"/>
                  </a:lnTo>
                  <a:lnTo>
                    <a:pt x="2607" y="259"/>
                  </a:lnTo>
                  <a:lnTo>
                    <a:pt x="2692" y="276"/>
                  </a:lnTo>
                  <a:lnTo>
                    <a:pt x="2777" y="286"/>
                  </a:lnTo>
                  <a:lnTo>
                    <a:pt x="2861" y="288"/>
                  </a:lnTo>
                  <a:lnTo>
                    <a:pt x="2945" y="283"/>
                  </a:lnTo>
                  <a:lnTo>
                    <a:pt x="3025" y="271"/>
                  </a:lnTo>
                  <a:lnTo>
                    <a:pt x="3102" y="252"/>
                  </a:lnTo>
                  <a:lnTo>
                    <a:pt x="3170" y="229"/>
                  </a:lnTo>
                  <a:lnTo>
                    <a:pt x="3237" y="202"/>
                  </a:lnTo>
                  <a:lnTo>
                    <a:pt x="3301" y="174"/>
                  </a:lnTo>
                  <a:lnTo>
                    <a:pt x="3373" y="142"/>
                  </a:lnTo>
                  <a:lnTo>
                    <a:pt x="3443" y="114"/>
                  </a:lnTo>
                  <a:lnTo>
                    <a:pt x="3495" y="99"/>
                  </a:lnTo>
                  <a:lnTo>
                    <a:pt x="3543" y="90"/>
                  </a:lnTo>
                  <a:lnTo>
                    <a:pt x="3590" y="85"/>
                  </a:lnTo>
                  <a:lnTo>
                    <a:pt x="3632" y="87"/>
                  </a:lnTo>
                  <a:lnTo>
                    <a:pt x="3671" y="95"/>
                  </a:lnTo>
                  <a:lnTo>
                    <a:pt x="3704" y="107"/>
                  </a:lnTo>
                  <a:lnTo>
                    <a:pt x="3733" y="127"/>
                  </a:lnTo>
                  <a:lnTo>
                    <a:pt x="3754" y="154"/>
                  </a:lnTo>
                  <a:lnTo>
                    <a:pt x="3771" y="186"/>
                  </a:lnTo>
                  <a:lnTo>
                    <a:pt x="3783" y="221"/>
                  </a:lnTo>
                  <a:lnTo>
                    <a:pt x="3786" y="261"/>
                  </a:lnTo>
                  <a:lnTo>
                    <a:pt x="3784" y="289"/>
                  </a:lnTo>
                  <a:lnTo>
                    <a:pt x="3779" y="316"/>
                  </a:lnTo>
                  <a:lnTo>
                    <a:pt x="3761" y="366"/>
                  </a:lnTo>
                  <a:lnTo>
                    <a:pt x="3734" y="413"/>
                  </a:lnTo>
                  <a:lnTo>
                    <a:pt x="3704" y="460"/>
                  </a:lnTo>
                  <a:lnTo>
                    <a:pt x="3671" y="503"/>
                  </a:lnTo>
                  <a:lnTo>
                    <a:pt x="3635" y="545"/>
                  </a:lnTo>
                  <a:lnTo>
                    <a:pt x="3624" y="562"/>
                  </a:lnTo>
                  <a:lnTo>
                    <a:pt x="3617" y="580"/>
                  </a:lnTo>
                  <a:lnTo>
                    <a:pt x="3615" y="597"/>
                  </a:lnTo>
                  <a:lnTo>
                    <a:pt x="3617" y="617"/>
                  </a:lnTo>
                  <a:lnTo>
                    <a:pt x="3625" y="636"/>
                  </a:lnTo>
                  <a:lnTo>
                    <a:pt x="3639" y="654"/>
                  </a:lnTo>
                  <a:lnTo>
                    <a:pt x="3657" y="669"/>
                  </a:lnTo>
                  <a:lnTo>
                    <a:pt x="3681" y="681"/>
                  </a:lnTo>
                  <a:lnTo>
                    <a:pt x="3707" y="688"/>
                  </a:lnTo>
                  <a:lnTo>
                    <a:pt x="3734" y="688"/>
                  </a:lnTo>
                  <a:lnTo>
                    <a:pt x="3761" y="682"/>
                  </a:lnTo>
                  <a:lnTo>
                    <a:pt x="3784" y="672"/>
                  </a:lnTo>
                  <a:lnTo>
                    <a:pt x="3806" y="657"/>
                  </a:lnTo>
                  <a:lnTo>
                    <a:pt x="3830" y="641"/>
                  </a:lnTo>
                  <a:lnTo>
                    <a:pt x="3856" y="627"/>
                  </a:lnTo>
                  <a:lnTo>
                    <a:pt x="3888" y="619"/>
                  </a:lnTo>
                  <a:lnTo>
                    <a:pt x="3925" y="612"/>
                  </a:lnTo>
                  <a:lnTo>
                    <a:pt x="3963" y="612"/>
                  </a:lnTo>
                  <a:lnTo>
                    <a:pt x="4014" y="617"/>
                  </a:lnTo>
                  <a:lnTo>
                    <a:pt x="4062" y="629"/>
                  </a:lnTo>
                  <a:lnTo>
                    <a:pt x="4107" y="646"/>
                  </a:lnTo>
                  <a:lnTo>
                    <a:pt x="4147" y="667"/>
                  </a:lnTo>
                  <a:lnTo>
                    <a:pt x="4179" y="696"/>
                  </a:lnTo>
                  <a:lnTo>
                    <a:pt x="4211" y="734"/>
                  </a:lnTo>
                  <a:lnTo>
                    <a:pt x="4234" y="778"/>
                  </a:lnTo>
                  <a:lnTo>
                    <a:pt x="4253" y="825"/>
                  </a:lnTo>
                  <a:lnTo>
                    <a:pt x="4263" y="877"/>
                  </a:lnTo>
                  <a:lnTo>
                    <a:pt x="4266" y="932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132593" tIns="66297" rIns="132593" bIns="66297" numCol="1" anchor="t" anchorCtr="0" compatLnSpc="1">
              <a:prstTxWarp prst="textNoShape">
                <a:avLst/>
              </a:prstTxWarp>
            </a:bodyPr>
            <a:lstStyle/>
            <a:p>
              <a:endParaRPr lang="es-PE" sz="2467"/>
            </a:p>
          </p:txBody>
        </p:sp>
        <p:sp>
          <p:nvSpPr>
            <p:cNvPr id="318" name="Bonifiesta.com"/>
            <p:cNvSpPr>
              <a:spLocks noEditPoints="1"/>
            </p:cNvSpPr>
            <p:nvPr/>
          </p:nvSpPr>
          <p:spPr bwMode="auto">
            <a:xfrm>
              <a:off x="-3483568" y="338138"/>
              <a:ext cx="3557588" cy="4360863"/>
            </a:xfrm>
            <a:custGeom>
              <a:avLst/>
              <a:gdLst>
                <a:gd name="T0" fmla="*/ 1682 w 4484"/>
                <a:gd name="T1" fmla="*/ 377 h 5495"/>
                <a:gd name="T2" fmla="*/ 924 w 4484"/>
                <a:gd name="T3" fmla="*/ 208 h 5495"/>
                <a:gd name="T4" fmla="*/ 491 w 4484"/>
                <a:gd name="T5" fmla="*/ 377 h 5495"/>
                <a:gd name="T6" fmla="*/ 656 w 4484"/>
                <a:gd name="T7" fmla="*/ 795 h 5495"/>
                <a:gd name="T8" fmla="*/ 179 w 4484"/>
                <a:gd name="T9" fmla="*/ 778 h 5495"/>
                <a:gd name="T10" fmla="*/ 29 w 4484"/>
                <a:gd name="T11" fmla="*/ 1312 h 5495"/>
                <a:gd name="T12" fmla="*/ 338 w 4484"/>
                <a:gd name="T13" fmla="*/ 2244 h 5495"/>
                <a:gd name="T14" fmla="*/ 327 w 4484"/>
                <a:gd name="T15" fmla="*/ 3164 h 5495"/>
                <a:gd name="T16" fmla="*/ 47 w 4484"/>
                <a:gd name="T17" fmla="*/ 4130 h 5495"/>
                <a:gd name="T18" fmla="*/ 143 w 4484"/>
                <a:gd name="T19" fmla="*/ 4692 h 5495"/>
                <a:gd name="T20" fmla="*/ 623 w 4484"/>
                <a:gd name="T21" fmla="*/ 4726 h 5495"/>
                <a:gd name="T22" fmla="*/ 482 w 4484"/>
                <a:gd name="T23" fmla="*/ 5082 h 5495"/>
                <a:gd name="T24" fmla="*/ 870 w 4484"/>
                <a:gd name="T25" fmla="*/ 5298 h 5495"/>
                <a:gd name="T26" fmla="*/ 1606 w 4484"/>
                <a:gd name="T27" fmla="*/ 5109 h 5495"/>
                <a:gd name="T28" fmla="*/ 2242 w 4484"/>
                <a:gd name="T29" fmla="*/ 5495 h 5495"/>
                <a:gd name="T30" fmla="*/ 2878 w 4484"/>
                <a:gd name="T31" fmla="*/ 5109 h 5495"/>
                <a:gd name="T32" fmla="*/ 3614 w 4484"/>
                <a:gd name="T33" fmla="*/ 5298 h 5495"/>
                <a:gd name="T34" fmla="*/ 4002 w 4484"/>
                <a:gd name="T35" fmla="*/ 5082 h 5495"/>
                <a:gd name="T36" fmla="*/ 3862 w 4484"/>
                <a:gd name="T37" fmla="*/ 4726 h 5495"/>
                <a:gd name="T38" fmla="*/ 4342 w 4484"/>
                <a:gd name="T39" fmla="*/ 4692 h 5495"/>
                <a:gd name="T40" fmla="*/ 4437 w 4484"/>
                <a:gd name="T41" fmla="*/ 4130 h 5495"/>
                <a:gd name="T42" fmla="*/ 4159 w 4484"/>
                <a:gd name="T43" fmla="*/ 3164 h 5495"/>
                <a:gd name="T44" fmla="*/ 4146 w 4484"/>
                <a:gd name="T45" fmla="*/ 2244 h 5495"/>
                <a:gd name="T46" fmla="*/ 4456 w 4484"/>
                <a:gd name="T47" fmla="*/ 1312 h 5495"/>
                <a:gd name="T48" fmla="*/ 4305 w 4484"/>
                <a:gd name="T49" fmla="*/ 778 h 5495"/>
                <a:gd name="T50" fmla="*/ 3828 w 4484"/>
                <a:gd name="T51" fmla="*/ 795 h 5495"/>
                <a:gd name="T52" fmla="*/ 3994 w 4484"/>
                <a:gd name="T53" fmla="*/ 377 h 5495"/>
                <a:gd name="T54" fmla="*/ 3560 w 4484"/>
                <a:gd name="T55" fmla="*/ 208 h 5495"/>
                <a:gd name="T56" fmla="*/ 2803 w 4484"/>
                <a:gd name="T57" fmla="*/ 377 h 5495"/>
                <a:gd name="T58" fmla="*/ 4375 w 4484"/>
                <a:gd name="T59" fmla="*/ 1125 h 5495"/>
                <a:gd name="T60" fmla="*/ 4086 w 4484"/>
                <a:gd name="T61" fmla="*/ 1859 h 5495"/>
                <a:gd name="T62" fmla="*/ 4181 w 4484"/>
                <a:gd name="T63" fmla="*/ 2826 h 5495"/>
                <a:gd name="T64" fmla="*/ 4146 w 4484"/>
                <a:gd name="T65" fmla="*/ 3782 h 5495"/>
                <a:gd name="T66" fmla="*/ 4362 w 4484"/>
                <a:gd name="T67" fmla="*/ 4478 h 5495"/>
                <a:gd name="T68" fmla="*/ 3965 w 4484"/>
                <a:gd name="T69" fmla="*/ 4675 h 5495"/>
                <a:gd name="T70" fmla="*/ 3726 w 4484"/>
                <a:gd name="T71" fmla="*/ 4685 h 5495"/>
                <a:gd name="T72" fmla="*/ 3895 w 4484"/>
                <a:gd name="T73" fmla="*/ 5042 h 5495"/>
                <a:gd name="T74" fmla="*/ 3552 w 4484"/>
                <a:gd name="T75" fmla="*/ 5187 h 5495"/>
                <a:gd name="T76" fmla="*/ 2716 w 4484"/>
                <a:gd name="T77" fmla="*/ 5042 h 5495"/>
                <a:gd name="T78" fmla="*/ 2008 w 4484"/>
                <a:gd name="T79" fmla="*/ 5129 h 5495"/>
                <a:gd name="T80" fmla="*/ 1138 w 4484"/>
                <a:gd name="T81" fmla="*/ 5100 h 5495"/>
                <a:gd name="T82" fmla="*/ 621 w 4484"/>
                <a:gd name="T83" fmla="*/ 5149 h 5495"/>
                <a:gd name="T84" fmla="*/ 752 w 4484"/>
                <a:gd name="T85" fmla="*/ 4741 h 5495"/>
                <a:gd name="T86" fmla="*/ 591 w 4484"/>
                <a:gd name="T87" fmla="*/ 4629 h 5495"/>
                <a:gd name="T88" fmla="*/ 196 w 4484"/>
                <a:gd name="T89" fmla="*/ 4607 h 5495"/>
                <a:gd name="T90" fmla="*/ 223 w 4484"/>
                <a:gd name="T91" fmla="*/ 3999 h 5495"/>
                <a:gd name="T92" fmla="*/ 414 w 4484"/>
                <a:gd name="T93" fmla="*/ 3072 h 5495"/>
                <a:gd name="T94" fmla="*/ 452 w 4484"/>
                <a:gd name="T95" fmla="*/ 2167 h 5495"/>
                <a:gd name="T96" fmla="*/ 133 w 4484"/>
                <a:gd name="T97" fmla="*/ 1284 h 5495"/>
                <a:gd name="T98" fmla="*/ 313 w 4484"/>
                <a:gd name="T99" fmla="*/ 822 h 5495"/>
                <a:gd name="T100" fmla="*/ 668 w 4484"/>
                <a:gd name="T101" fmla="*/ 881 h 5495"/>
                <a:gd name="T102" fmla="*/ 671 w 4484"/>
                <a:gd name="T103" fmla="*/ 653 h 5495"/>
                <a:gd name="T104" fmla="*/ 705 w 4484"/>
                <a:gd name="T105" fmla="*/ 288 h 5495"/>
                <a:gd name="T106" fmla="*/ 1350 w 4484"/>
                <a:gd name="T107" fmla="*/ 464 h 5495"/>
                <a:gd name="T108" fmla="*/ 2194 w 4484"/>
                <a:gd name="T109" fmla="*/ 243 h 5495"/>
                <a:gd name="T110" fmla="*/ 2970 w 4484"/>
                <a:gd name="T111" fmla="*/ 481 h 5495"/>
                <a:gd name="T112" fmla="*/ 3699 w 4484"/>
                <a:gd name="T113" fmla="*/ 278 h 5495"/>
                <a:gd name="T114" fmla="*/ 3870 w 4484"/>
                <a:gd name="T115" fmla="*/ 559 h 5495"/>
                <a:gd name="T116" fmla="*/ 3766 w 4484"/>
                <a:gd name="T117" fmla="*/ 862 h 5495"/>
                <a:gd name="T118" fmla="*/ 4072 w 4484"/>
                <a:gd name="T119" fmla="*/ 805 h 5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84" h="5495">
                  <a:moveTo>
                    <a:pt x="2242" y="0"/>
                  </a:moveTo>
                  <a:lnTo>
                    <a:pt x="2215" y="56"/>
                  </a:lnTo>
                  <a:lnTo>
                    <a:pt x="2180" y="109"/>
                  </a:lnTo>
                  <a:lnTo>
                    <a:pt x="2137" y="159"/>
                  </a:lnTo>
                  <a:lnTo>
                    <a:pt x="2087" y="205"/>
                  </a:lnTo>
                  <a:lnTo>
                    <a:pt x="2030" y="245"/>
                  </a:lnTo>
                  <a:lnTo>
                    <a:pt x="1968" y="281"/>
                  </a:lnTo>
                  <a:lnTo>
                    <a:pt x="1901" y="313"/>
                  </a:lnTo>
                  <a:lnTo>
                    <a:pt x="1831" y="340"/>
                  </a:lnTo>
                  <a:lnTo>
                    <a:pt x="1757" y="362"/>
                  </a:lnTo>
                  <a:lnTo>
                    <a:pt x="1682" y="377"/>
                  </a:lnTo>
                  <a:lnTo>
                    <a:pt x="1606" y="387"/>
                  </a:lnTo>
                  <a:lnTo>
                    <a:pt x="1531" y="390"/>
                  </a:lnTo>
                  <a:lnTo>
                    <a:pt x="1456" y="389"/>
                  </a:lnTo>
                  <a:lnTo>
                    <a:pt x="1382" y="379"/>
                  </a:lnTo>
                  <a:lnTo>
                    <a:pt x="1312" y="360"/>
                  </a:lnTo>
                  <a:lnTo>
                    <a:pt x="1242" y="337"/>
                  </a:lnTo>
                  <a:lnTo>
                    <a:pt x="1175" y="308"/>
                  </a:lnTo>
                  <a:lnTo>
                    <a:pt x="1110" y="280"/>
                  </a:lnTo>
                  <a:lnTo>
                    <a:pt x="1043" y="250"/>
                  </a:lnTo>
                  <a:lnTo>
                    <a:pt x="974" y="225"/>
                  </a:lnTo>
                  <a:lnTo>
                    <a:pt x="924" y="208"/>
                  </a:lnTo>
                  <a:lnTo>
                    <a:pt x="870" y="198"/>
                  </a:lnTo>
                  <a:lnTo>
                    <a:pt x="817" y="189"/>
                  </a:lnTo>
                  <a:lnTo>
                    <a:pt x="763" y="188"/>
                  </a:lnTo>
                  <a:lnTo>
                    <a:pt x="710" y="193"/>
                  </a:lnTo>
                  <a:lnTo>
                    <a:pt x="660" y="205"/>
                  </a:lnTo>
                  <a:lnTo>
                    <a:pt x="613" y="225"/>
                  </a:lnTo>
                  <a:lnTo>
                    <a:pt x="578" y="248"/>
                  </a:lnTo>
                  <a:lnTo>
                    <a:pt x="547" y="275"/>
                  </a:lnTo>
                  <a:lnTo>
                    <a:pt x="522" y="307"/>
                  </a:lnTo>
                  <a:lnTo>
                    <a:pt x="504" y="340"/>
                  </a:lnTo>
                  <a:lnTo>
                    <a:pt x="491" y="377"/>
                  </a:lnTo>
                  <a:lnTo>
                    <a:pt x="482" y="414"/>
                  </a:lnTo>
                  <a:lnTo>
                    <a:pt x="481" y="452"/>
                  </a:lnTo>
                  <a:lnTo>
                    <a:pt x="482" y="491"/>
                  </a:lnTo>
                  <a:lnTo>
                    <a:pt x="491" y="529"/>
                  </a:lnTo>
                  <a:lnTo>
                    <a:pt x="509" y="583"/>
                  </a:lnTo>
                  <a:lnTo>
                    <a:pt x="536" y="635"/>
                  </a:lnTo>
                  <a:lnTo>
                    <a:pt x="568" y="685"/>
                  </a:lnTo>
                  <a:lnTo>
                    <a:pt x="604" y="733"/>
                  </a:lnTo>
                  <a:lnTo>
                    <a:pt x="643" y="782"/>
                  </a:lnTo>
                  <a:lnTo>
                    <a:pt x="683" y="827"/>
                  </a:lnTo>
                  <a:lnTo>
                    <a:pt x="656" y="795"/>
                  </a:lnTo>
                  <a:lnTo>
                    <a:pt x="623" y="768"/>
                  </a:lnTo>
                  <a:lnTo>
                    <a:pt x="586" y="748"/>
                  </a:lnTo>
                  <a:lnTo>
                    <a:pt x="546" y="732"/>
                  </a:lnTo>
                  <a:lnTo>
                    <a:pt x="501" y="722"/>
                  </a:lnTo>
                  <a:lnTo>
                    <a:pt x="455" y="717"/>
                  </a:lnTo>
                  <a:lnTo>
                    <a:pt x="407" y="715"/>
                  </a:lnTo>
                  <a:lnTo>
                    <a:pt x="358" y="718"/>
                  </a:lnTo>
                  <a:lnTo>
                    <a:pt x="312" y="727"/>
                  </a:lnTo>
                  <a:lnTo>
                    <a:pt x="265" y="740"/>
                  </a:lnTo>
                  <a:lnTo>
                    <a:pt x="221" y="757"/>
                  </a:lnTo>
                  <a:lnTo>
                    <a:pt x="179" y="778"/>
                  </a:lnTo>
                  <a:lnTo>
                    <a:pt x="143" y="804"/>
                  </a:lnTo>
                  <a:lnTo>
                    <a:pt x="111" y="834"/>
                  </a:lnTo>
                  <a:lnTo>
                    <a:pt x="72" y="879"/>
                  </a:lnTo>
                  <a:lnTo>
                    <a:pt x="44" y="927"/>
                  </a:lnTo>
                  <a:lnTo>
                    <a:pt x="22" y="979"/>
                  </a:lnTo>
                  <a:lnTo>
                    <a:pt x="9" y="1033"/>
                  </a:lnTo>
                  <a:lnTo>
                    <a:pt x="0" y="1088"/>
                  </a:lnTo>
                  <a:lnTo>
                    <a:pt x="0" y="1143"/>
                  </a:lnTo>
                  <a:lnTo>
                    <a:pt x="5" y="1200"/>
                  </a:lnTo>
                  <a:lnTo>
                    <a:pt x="14" y="1257"/>
                  </a:lnTo>
                  <a:lnTo>
                    <a:pt x="29" y="1312"/>
                  </a:lnTo>
                  <a:lnTo>
                    <a:pt x="47" y="1366"/>
                  </a:lnTo>
                  <a:lnTo>
                    <a:pt x="84" y="1453"/>
                  </a:lnTo>
                  <a:lnTo>
                    <a:pt x="128" y="1540"/>
                  </a:lnTo>
                  <a:lnTo>
                    <a:pt x="173" y="1625"/>
                  </a:lnTo>
                  <a:lnTo>
                    <a:pt x="218" y="1710"/>
                  </a:lnTo>
                  <a:lnTo>
                    <a:pt x="258" y="1796"/>
                  </a:lnTo>
                  <a:lnTo>
                    <a:pt x="295" y="1884"/>
                  </a:lnTo>
                  <a:lnTo>
                    <a:pt x="320" y="1975"/>
                  </a:lnTo>
                  <a:lnTo>
                    <a:pt x="337" y="2065"/>
                  </a:lnTo>
                  <a:lnTo>
                    <a:pt x="343" y="2154"/>
                  </a:lnTo>
                  <a:lnTo>
                    <a:pt x="338" y="2244"/>
                  </a:lnTo>
                  <a:lnTo>
                    <a:pt x="327" y="2331"/>
                  </a:lnTo>
                  <a:lnTo>
                    <a:pt x="303" y="2418"/>
                  </a:lnTo>
                  <a:lnTo>
                    <a:pt x="271" y="2504"/>
                  </a:lnTo>
                  <a:lnTo>
                    <a:pt x="230" y="2587"/>
                  </a:lnTo>
                  <a:lnTo>
                    <a:pt x="179" y="2669"/>
                  </a:lnTo>
                  <a:lnTo>
                    <a:pt x="119" y="2746"/>
                  </a:lnTo>
                  <a:lnTo>
                    <a:pt x="179" y="2826"/>
                  </a:lnTo>
                  <a:lnTo>
                    <a:pt x="230" y="2908"/>
                  </a:lnTo>
                  <a:lnTo>
                    <a:pt x="271" y="2992"/>
                  </a:lnTo>
                  <a:lnTo>
                    <a:pt x="303" y="3077"/>
                  </a:lnTo>
                  <a:lnTo>
                    <a:pt x="327" y="3164"/>
                  </a:lnTo>
                  <a:lnTo>
                    <a:pt x="338" y="3251"/>
                  </a:lnTo>
                  <a:lnTo>
                    <a:pt x="343" y="3342"/>
                  </a:lnTo>
                  <a:lnTo>
                    <a:pt x="337" y="3431"/>
                  </a:lnTo>
                  <a:lnTo>
                    <a:pt x="320" y="3521"/>
                  </a:lnTo>
                  <a:lnTo>
                    <a:pt x="295" y="3611"/>
                  </a:lnTo>
                  <a:lnTo>
                    <a:pt x="258" y="3700"/>
                  </a:lnTo>
                  <a:lnTo>
                    <a:pt x="218" y="3785"/>
                  </a:lnTo>
                  <a:lnTo>
                    <a:pt x="173" y="3871"/>
                  </a:lnTo>
                  <a:lnTo>
                    <a:pt x="128" y="3956"/>
                  </a:lnTo>
                  <a:lnTo>
                    <a:pt x="84" y="4041"/>
                  </a:lnTo>
                  <a:lnTo>
                    <a:pt x="47" y="4130"/>
                  </a:lnTo>
                  <a:lnTo>
                    <a:pt x="29" y="4183"/>
                  </a:lnTo>
                  <a:lnTo>
                    <a:pt x="14" y="4239"/>
                  </a:lnTo>
                  <a:lnTo>
                    <a:pt x="5" y="4296"/>
                  </a:lnTo>
                  <a:lnTo>
                    <a:pt x="0" y="4351"/>
                  </a:lnTo>
                  <a:lnTo>
                    <a:pt x="0" y="4408"/>
                  </a:lnTo>
                  <a:lnTo>
                    <a:pt x="9" y="4463"/>
                  </a:lnTo>
                  <a:lnTo>
                    <a:pt x="22" y="4516"/>
                  </a:lnTo>
                  <a:lnTo>
                    <a:pt x="44" y="4568"/>
                  </a:lnTo>
                  <a:lnTo>
                    <a:pt x="72" y="4617"/>
                  </a:lnTo>
                  <a:lnTo>
                    <a:pt x="111" y="4662"/>
                  </a:lnTo>
                  <a:lnTo>
                    <a:pt x="143" y="4692"/>
                  </a:lnTo>
                  <a:lnTo>
                    <a:pt x="179" y="4717"/>
                  </a:lnTo>
                  <a:lnTo>
                    <a:pt x="221" y="4739"/>
                  </a:lnTo>
                  <a:lnTo>
                    <a:pt x="265" y="4756"/>
                  </a:lnTo>
                  <a:lnTo>
                    <a:pt x="312" y="4769"/>
                  </a:lnTo>
                  <a:lnTo>
                    <a:pt x="358" y="4777"/>
                  </a:lnTo>
                  <a:lnTo>
                    <a:pt x="407" y="4781"/>
                  </a:lnTo>
                  <a:lnTo>
                    <a:pt x="455" y="4779"/>
                  </a:lnTo>
                  <a:lnTo>
                    <a:pt x="501" y="4774"/>
                  </a:lnTo>
                  <a:lnTo>
                    <a:pt x="546" y="4762"/>
                  </a:lnTo>
                  <a:lnTo>
                    <a:pt x="586" y="4747"/>
                  </a:lnTo>
                  <a:lnTo>
                    <a:pt x="623" y="4726"/>
                  </a:lnTo>
                  <a:lnTo>
                    <a:pt x="656" y="4701"/>
                  </a:lnTo>
                  <a:lnTo>
                    <a:pt x="683" y="4669"/>
                  </a:lnTo>
                  <a:lnTo>
                    <a:pt x="643" y="4714"/>
                  </a:lnTo>
                  <a:lnTo>
                    <a:pt x="604" y="4762"/>
                  </a:lnTo>
                  <a:lnTo>
                    <a:pt x="568" y="4811"/>
                  </a:lnTo>
                  <a:lnTo>
                    <a:pt x="536" y="4861"/>
                  </a:lnTo>
                  <a:lnTo>
                    <a:pt x="509" y="4913"/>
                  </a:lnTo>
                  <a:lnTo>
                    <a:pt x="491" y="4967"/>
                  </a:lnTo>
                  <a:lnTo>
                    <a:pt x="482" y="5005"/>
                  </a:lnTo>
                  <a:lnTo>
                    <a:pt x="481" y="5044"/>
                  </a:lnTo>
                  <a:lnTo>
                    <a:pt x="482" y="5082"/>
                  </a:lnTo>
                  <a:lnTo>
                    <a:pt x="491" y="5119"/>
                  </a:lnTo>
                  <a:lnTo>
                    <a:pt x="504" y="5156"/>
                  </a:lnTo>
                  <a:lnTo>
                    <a:pt x="522" y="5189"/>
                  </a:lnTo>
                  <a:lnTo>
                    <a:pt x="547" y="5221"/>
                  </a:lnTo>
                  <a:lnTo>
                    <a:pt x="578" y="5248"/>
                  </a:lnTo>
                  <a:lnTo>
                    <a:pt x="613" y="5271"/>
                  </a:lnTo>
                  <a:lnTo>
                    <a:pt x="660" y="5291"/>
                  </a:lnTo>
                  <a:lnTo>
                    <a:pt x="710" y="5303"/>
                  </a:lnTo>
                  <a:lnTo>
                    <a:pt x="763" y="5306"/>
                  </a:lnTo>
                  <a:lnTo>
                    <a:pt x="817" y="5305"/>
                  </a:lnTo>
                  <a:lnTo>
                    <a:pt x="870" y="5298"/>
                  </a:lnTo>
                  <a:lnTo>
                    <a:pt x="924" y="5286"/>
                  </a:lnTo>
                  <a:lnTo>
                    <a:pt x="974" y="5271"/>
                  </a:lnTo>
                  <a:lnTo>
                    <a:pt x="1043" y="5246"/>
                  </a:lnTo>
                  <a:lnTo>
                    <a:pt x="1110" y="5216"/>
                  </a:lnTo>
                  <a:lnTo>
                    <a:pt x="1175" y="5186"/>
                  </a:lnTo>
                  <a:lnTo>
                    <a:pt x="1242" y="5159"/>
                  </a:lnTo>
                  <a:lnTo>
                    <a:pt x="1312" y="5134"/>
                  </a:lnTo>
                  <a:lnTo>
                    <a:pt x="1382" y="5117"/>
                  </a:lnTo>
                  <a:lnTo>
                    <a:pt x="1456" y="5107"/>
                  </a:lnTo>
                  <a:lnTo>
                    <a:pt x="1531" y="5104"/>
                  </a:lnTo>
                  <a:lnTo>
                    <a:pt x="1606" y="5109"/>
                  </a:lnTo>
                  <a:lnTo>
                    <a:pt x="1682" y="5117"/>
                  </a:lnTo>
                  <a:lnTo>
                    <a:pt x="1757" y="5134"/>
                  </a:lnTo>
                  <a:lnTo>
                    <a:pt x="1831" y="5156"/>
                  </a:lnTo>
                  <a:lnTo>
                    <a:pt x="1901" y="5182"/>
                  </a:lnTo>
                  <a:lnTo>
                    <a:pt x="1968" y="5214"/>
                  </a:lnTo>
                  <a:lnTo>
                    <a:pt x="2030" y="5251"/>
                  </a:lnTo>
                  <a:lnTo>
                    <a:pt x="2087" y="5291"/>
                  </a:lnTo>
                  <a:lnTo>
                    <a:pt x="2137" y="5336"/>
                  </a:lnTo>
                  <a:lnTo>
                    <a:pt x="2180" y="5387"/>
                  </a:lnTo>
                  <a:lnTo>
                    <a:pt x="2215" y="5440"/>
                  </a:lnTo>
                  <a:lnTo>
                    <a:pt x="2242" y="5495"/>
                  </a:lnTo>
                  <a:lnTo>
                    <a:pt x="2269" y="5440"/>
                  </a:lnTo>
                  <a:lnTo>
                    <a:pt x="2304" y="5387"/>
                  </a:lnTo>
                  <a:lnTo>
                    <a:pt x="2348" y="5336"/>
                  </a:lnTo>
                  <a:lnTo>
                    <a:pt x="2398" y="5291"/>
                  </a:lnTo>
                  <a:lnTo>
                    <a:pt x="2455" y="5251"/>
                  </a:lnTo>
                  <a:lnTo>
                    <a:pt x="2517" y="5214"/>
                  </a:lnTo>
                  <a:lnTo>
                    <a:pt x="2583" y="5182"/>
                  </a:lnTo>
                  <a:lnTo>
                    <a:pt x="2654" y="5156"/>
                  </a:lnTo>
                  <a:lnTo>
                    <a:pt x="2727" y="5134"/>
                  </a:lnTo>
                  <a:lnTo>
                    <a:pt x="2803" y="5117"/>
                  </a:lnTo>
                  <a:lnTo>
                    <a:pt x="2878" y="5109"/>
                  </a:lnTo>
                  <a:lnTo>
                    <a:pt x="2953" y="5104"/>
                  </a:lnTo>
                  <a:lnTo>
                    <a:pt x="3028" y="5107"/>
                  </a:lnTo>
                  <a:lnTo>
                    <a:pt x="3102" y="5117"/>
                  </a:lnTo>
                  <a:lnTo>
                    <a:pt x="3172" y="5134"/>
                  </a:lnTo>
                  <a:lnTo>
                    <a:pt x="3243" y="5159"/>
                  </a:lnTo>
                  <a:lnTo>
                    <a:pt x="3310" y="5186"/>
                  </a:lnTo>
                  <a:lnTo>
                    <a:pt x="3375" y="5216"/>
                  </a:lnTo>
                  <a:lnTo>
                    <a:pt x="3442" y="5246"/>
                  </a:lnTo>
                  <a:lnTo>
                    <a:pt x="3510" y="5271"/>
                  </a:lnTo>
                  <a:lnTo>
                    <a:pt x="3560" y="5286"/>
                  </a:lnTo>
                  <a:lnTo>
                    <a:pt x="3614" y="5298"/>
                  </a:lnTo>
                  <a:lnTo>
                    <a:pt x="3668" y="5305"/>
                  </a:lnTo>
                  <a:lnTo>
                    <a:pt x="3721" y="5306"/>
                  </a:lnTo>
                  <a:lnTo>
                    <a:pt x="3775" y="5303"/>
                  </a:lnTo>
                  <a:lnTo>
                    <a:pt x="3825" y="5291"/>
                  </a:lnTo>
                  <a:lnTo>
                    <a:pt x="3872" y="5271"/>
                  </a:lnTo>
                  <a:lnTo>
                    <a:pt x="3907" y="5248"/>
                  </a:lnTo>
                  <a:lnTo>
                    <a:pt x="3937" y="5221"/>
                  </a:lnTo>
                  <a:lnTo>
                    <a:pt x="3962" y="5189"/>
                  </a:lnTo>
                  <a:lnTo>
                    <a:pt x="3980" y="5156"/>
                  </a:lnTo>
                  <a:lnTo>
                    <a:pt x="3994" y="5119"/>
                  </a:lnTo>
                  <a:lnTo>
                    <a:pt x="4002" y="5082"/>
                  </a:lnTo>
                  <a:lnTo>
                    <a:pt x="4004" y="5044"/>
                  </a:lnTo>
                  <a:lnTo>
                    <a:pt x="4002" y="5005"/>
                  </a:lnTo>
                  <a:lnTo>
                    <a:pt x="3994" y="4967"/>
                  </a:lnTo>
                  <a:lnTo>
                    <a:pt x="3975" y="4913"/>
                  </a:lnTo>
                  <a:lnTo>
                    <a:pt x="3949" y="4861"/>
                  </a:lnTo>
                  <a:lnTo>
                    <a:pt x="3917" y="4811"/>
                  </a:lnTo>
                  <a:lnTo>
                    <a:pt x="3882" y="4762"/>
                  </a:lnTo>
                  <a:lnTo>
                    <a:pt x="3842" y="4714"/>
                  </a:lnTo>
                  <a:lnTo>
                    <a:pt x="3801" y="4669"/>
                  </a:lnTo>
                  <a:lnTo>
                    <a:pt x="3828" y="4701"/>
                  </a:lnTo>
                  <a:lnTo>
                    <a:pt x="3862" y="4726"/>
                  </a:lnTo>
                  <a:lnTo>
                    <a:pt x="3898" y="4747"/>
                  </a:lnTo>
                  <a:lnTo>
                    <a:pt x="3939" y="4762"/>
                  </a:lnTo>
                  <a:lnTo>
                    <a:pt x="3984" y="4774"/>
                  </a:lnTo>
                  <a:lnTo>
                    <a:pt x="4029" y="4779"/>
                  </a:lnTo>
                  <a:lnTo>
                    <a:pt x="4077" y="4781"/>
                  </a:lnTo>
                  <a:lnTo>
                    <a:pt x="4126" y="4777"/>
                  </a:lnTo>
                  <a:lnTo>
                    <a:pt x="4173" y="4769"/>
                  </a:lnTo>
                  <a:lnTo>
                    <a:pt x="4220" y="4756"/>
                  </a:lnTo>
                  <a:lnTo>
                    <a:pt x="4263" y="4739"/>
                  </a:lnTo>
                  <a:lnTo>
                    <a:pt x="4305" y="4717"/>
                  </a:lnTo>
                  <a:lnTo>
                    <a:pt x="4342" y="4692"/>
                  </a:lnTo>
                  <a:lnTo>
                    <a:pt x="4374" y="4662"/>
                  </a:lnTo>
                  <a:lnTo>
                    <a:pt x="4412" y="4617"/>
                  </a:lnTo>
                  <a:lnTo>
                    <a:pt x="4440" y="4568"/>
                  </a:lnTo>
                  <a:lnTo>
                    <a:pt x="4462" y="4516"/>
                  </a:lnTo>
                  <a:lnTo>
                    <a:pt x="4476" y="4463"/>
                  </a:lnTo>
                  <a:lnTo>
                    <a:pt x="4484" y="4408"/>
                  </a:lnTo>
                  <a:lnTo>
                    <a:pt x="4484" y="4351"/>
                  </a:lnTo>
                  <a:lnTo>
                    <a:pt x="4481" y="4296"/>
                  </a:lnTo>
                  <a:lnTo>
                    <a:pt x="4471" y="4239"/>
                  </a:lnTo>
                  <a:lnTo>
                    <a:pt x="4456" y="4183"/>
                  </a:lnTo>
                  <a:lnTo>
                    <a:pt x="4437" y="4130"/>
                  </a:lnTo>
                  <a:lnTo>
                    <a:pt x="4400" y="4041"/>
                  </a:lnTo>
                  <a:lnTo>
                    <a:pt x="4357" y="3956"/>
                  </a:lnTo>
                  <a:lnTo>
                    <a:pt x="4312" y="3871"/>
                  </a:lnTo>
                  <a:lnTo>
                    <a:pt x="4266" y="3785"/>
                  </a:lnTo>
                  <a:lnTo>
                    <a:pt x="4226" y="3700"/>
                  </a:lnTo>
                  <a:lnTo>
                    <a:pt x="4191" y="3611"/>
                  </a:lnTo>
                  <a:lnTo>
                    <a:pt x="4164" y="3521"/>
                  </a:lnTo>
                  <a:lnTo>
                    <a:pt x="4148" y="3431"/>
                  </a:lnTo>
                  <a:lnTo>
                    <a:pt x="4143" y="3342"/>
                  </a:lnTo>
                  <a:lnTo>
                    <a:pt x="4146" y="3251"/>
                  </a:lnTo>
                  <a:lnTo>
                    <a:pt x="4159" y="3164"/>
                  </a:lnTo>
                  <a:lnTo>
                    <a:pt x="4181" y="3077"/>
                  </a:lnTo>
                  <a:lnTo>
                    <a:pt x="4213" y="2992"/>
                  </a:lnTo>
                  <a:lnTo>
                    <a:pt x="4255" y="2908"/>
                  </a:lnTo>
                  <a:lnTo>
                    <a:pt x="4305" y="2826"/>
                  </a:lnTo>
                  <a:lnTo>
                    <a:pt x="4365" y="2746"/>
                  </a:lnTo>
                  <a:lnTo>
                    <a:pt x="4305" y="2669"/>
                  </a:lnTo>
                  <a:lnTo>
                    <a:pt x="4255" y="2587"/>
                  </a:lnTo>
                  <a:lnTo>
                    <a:pt x="4213" y="2504"/>
                  </a:lnTo>
                  <a:lnTo>
                    <a:pt x="4181" y="2418"/>
                  </a:lnTo>
                  <a:lnTo>
                    <a:pt x="4159" y="2331"/>
                  </a:lnTo>
                  <a:lnTo>
                    <a:pt x="4146" y="2244"/>
                  </a:lnTo>
                  <a:lnTo>
                    <a:pt x="4143" y="2154"/>
                  </a:lnTo>
                  <a:lnTo>
                    <a:pt x="4148" y="2065"/>
                  </a:lnTo>
                  <a:lnTo>
                    <a:pt x="4164" y="1975"/>
                  </a:lnTo>
                  <a:lnTo>
                    <a:pt x="4191" y="1884"/>
                  </a:lnTo>
                  <a:lnTo>
                    <a:pt x="4226" y="1796"/>
                  </a:lnTo>
                  <a:lnTo>
                    <a:pt x="4266" y="1710"/>
                  </a:lnTo>
                  <a:lnTo>
                    <a:pt x="4312" y="1625"/>
                  </a:lnTo>
                  <a:lnTo>
                    <a:pt x="4357" y="1540"/>
                  </a:lnTo>
                  <a:lnTo>
                    <a:pt x="4400" y="1453"/>
                  </a:lnTo>
                  <a:lnTo>
                    <a:pt x="4437" y="1366"/>
                  </a:lnTo>
                  <a:lnTo>
                    <a:pt x="4456" y="1312"/>
                  </a:lnTo>
                  <a:lnTo>
                    <a:pt x="4471" y="1257"/>
                  </a:lnTo>
                  <a:lnTo>
                    <a:pt x="4481" y="1200"/>
                  </a:lnTo>
                  <a:lnTo>
                    <a:pt x="4484" y="1143"/>
                  </a:lnTo>
                  <a:lnTo>
                    <a:pt x="4484" y="1088"/>
                  </a:lnTo>
                  <a:lnTo>
                    <a:pt x="4476" y="1033"/>
                  </a:lnTo>
                  <a:lnTo>
                    <a:pt x="4462" y="979"/>
                  </a:lnTo>
                  <a:lnTo>
                    <a:pt x="4440" y="927"/>
                  </a:lnTo>
                  <a:lnTo>
                    <a:pt x="4412" y="879"/>
                  </a:lnTo>
                  <a:lnTo>
                    <a:pt x="4374" y="834"/>
                  </a:lnTo>
                  <a:lnTo>
                    <a:pt x="4342" y="804"/>
                  </a:lnTo>
                  <a:lnTo>
                    <a:pt x="4305" y="778"/>
                  </a:lnTo>
                  <a:lnTo>
                    <a:pt x="4263" y="757"/>
                  </a:lnTo>
                  <a:lnTo>
                    <a:pt x="4220" y="740"/>
                  </a:lnTo>
                  <a:lnTo>
                    <a:pt x="4173" y="727"/>
                  </a:lnTo>
                  <a:lnTo>
                    <a:pt x="4126" y="718"/>
                  </a:lnTo>
                  <a:lnTo>
                    <a:pt x="4077" y="715"/>
                  </a:lnTo>
                  <a:lnTo>
                    <a:pt x="4029" y="717"/>
                  </a:lnTo>
                  <a:lnTo>
                    <a:pt x="3984" y="722"/>
                  </a:lnTo>
                  <a:lnTo>
                    <a:pt x="3939" y="732"/>
                  </a:lnTo>
                  <a:lnTo>
                    <a:pt x="3898" y="748"/>
                  </a:lnTo>
                  <a:lnTo>
                    <a:pt x="3862" y="768"/>
                  </a:lnTo>
                  <a:lnTo>
                    <a:pt x="3828" y="795"/>
                  </a:lnTo>
                  <a:lnTo>
                    <a:pt x="3801" y="827"/>
                  </a:lnTo>
                  <a:lnTo>
                    <a:pt x="3842" y="782"/>
                  </a:lnTo>
                  <a:lnTo>
                    <a:pt x="3882" y="733"/>
                  </a:lnTo>
                  <a:lnTo>
                    <a:pt x="3917" y="685"/>
                  </a:lnTo>
                  <a:lnTo>
                    <a:pt x="3949" y="635"/>
                  </a:lnTo>
                  <a:lnTo>
                    <a:pt x="3975" y="583"/>
                  </a:lnTo>
                  <a:lnTo>
                    <a:pt x="3994" y="529"/>
                  </a:lnTo>
                  <a:lnTo>
                    <a:pt x="4002" y="491"/>
                  </a:lnTo>
                  <a:lnTo>
                    <a:pt x="4004" y="452"/>
                  </a:lnTo>
                  <a:lnTo>
                    <a:pt x="4002" y="414"/>
                  </a:lnTo>
                  <a:lnTo>
                    <a:pt x="3994" y="377"/>
                  </a:lnTo>
                  <a:lnTo>
                    <a:pt x="3980" y="340"/>
                  </a:lnTo>
                  <a:lnTo>
                    <a:pt x="3962" y="307"/>
                  </a:lnTo>
                  <a:lnTo>
                    <a:pt x="3937" y="275"/>
                  </a:lnTo>
                  <a:lnTo>
                    <a:pt x="3907" y="248"/>
                  </a:lnTo>
                  <a:lnTo>
                    <a:pt x="3872" y="225"/>
                  </a:lnTo>
                  <a:lnTo>
                    <a:pt x="3825" y="205"/>
                  </a:lnTo>
                  <a:lnTo>
                    <a:pt x="3775" y="193"/>
                  </a:lnTo>
                  <a:lnTo>
                    <a:pt x="3721" y="188"/>
                  </a:lnTo>
                  <a:lnTo>
                    <a:pt x="3668" y="189"/>
                  </a:lnTo>
                  <a:lnTo>
                    <a:pt x="3614" y="198"/>
                  </a:lnTo>
                  <a:lnTo>
                    <a:pt x="3560" y="208"/>
                  </a:lnTo>
                  <a:lnTo>
                    <a:pt x="3510" y="225"/>
                  </a:lnTo>
                  <a:lnTo>
                    <a:pt x="3442" y="250"/>
                  </a:lnTo>
                  <a:lnTo>
                    <a:pt x="3375" y="280"/>
                  </a:lnTo>
                  <a:lnTo>
                    <a:pt x="3310" y="308"/>
                  </a:lnTo>
                  <a:lnTo>
                    <a:pt x="3243" y="337"/>
                  </a:lnTo>
                  <a:lnTo>
                    <a:pt x="3172" y="360"/>
                  </a:lnTo>
                  <a:lnTo>
                    <a:pt x="3102" y="379"/>
                  </a:lnTo>
                  <a:lnTo>
                    <a:pt x="3028" y="389"/>
                  </a:lnTo>
                  <a:lnTo>
                    <a:pt x="2953" y="390"/>
                  </a:lnTo>
                  <a:lnTo>
                    <a:pt x="2878" y="387"/>
                  </a:lnTo>
                  <a:lnTo>
                    <a:pt x="2803" y="377"/>
                  </a:lnTo>
                  <a:lnTo>
                    <a:pt x="2727" y="362"/>
                  </a:lnTo>
                  <a:lnTo>
                    <a:pt x="2654" y="340"/>
                  </a:lnTo>
                  <a:lnTo>
                    <a:pt x="2583" y="313"/>
                  </a:lnTo>
                  <a:lnTo>
                    <a:pt x="2517" y="281"/>
                  </a:lnTo>
                  <a:lnTo>
                    <a:pt x="2455" y="245"/>
                  </a:lnTo>
                  <a:lnTo>
                    <a:pt x="2398" y="205"/>
                  </a:lnTo>
                  <a:lnTo>
                    <a:pt x="2348" y="159"/>
                  </a:lnTo>
                  <a:lnTo>
                    <a:pt x="2304" y="109"/>
                  </a:lnTo>
                  <a:lnTo>
                    <a:pt x="2269" y="56"/>
                  </a:lnTo>
                  <a:lnTo>
                    <a:pt x="2242" y="0"/>
                  </a:lnTo>
                  <a:close/>
                  <a:moveTo>
                    <a:pt x="4375" y="1125"/>
                  </a:moveTo>
                  <a:lnTo>
                    <a:pt x="4372" y="1177"/>
                  </a:lnTo>
                  <a:lnTo>
                    <a:pt x="4365" y="1230"/>
                  </a:lnTo>
                  <a:lnTo>
                    <a:pt x="4352" y="1284"/>
                  </a:lnTo>
                  <a:lnTo>
                    <a:pt x="4333" y="1339"/>
                  </a:lnTo>
                  <a:lnTo>
                    <a:pt x="4300" y="1418"/>
                  </a:lnTo>
                  <a:lnTo>
                    <a:pt x="4261" y="1496"/>
                  </a:lnTo>
                  <a:lnTo>
                    <a:pt x="4218" y="1577"/>
                  </a:lnTo>
                  <a:lnTo>
                    <a:pt x="4183" y="1644"/>
                  </a:lnTo>
                  <a:lnTo>
                    <a:pt x="4146" y="1714"/>
                  </a:lnTo>
                  <a:lnTo>
                    <a:pt x="4114" y="1786"/>
                  </a:lnTo>
                  <a:lnTo>
                    <a:pt x="4086" y="1859"/>
                  </a:lnTo>
                  <a:lnTo>
                    <a:pt x="4056" y="1961"/>
                  </a:lnTo>
                  <a:lnTo>
                    <a:pt x="4039" y="2063"/>
                  </a:lnTo>
                  <a:lnTo>
                    <a:pt x="4032" y="2167"/>
                  </a:lnTo>
                  <a:lnTo>
                    <a:pt x="4037" y="2253"/>
                  </a:lnTo>
                  <a:lnTo>
                    <a:pt x="4049" y="2340"/>
                  </a:lnTo>
                  <a:lnTo>
                    <a:pt x="4071" y="2423"/>
                  </a:lnTo>
                  <a:lnTo>
                    <a:pt x="4099" y="2507"/>
                  </a:lnTo>
                  <a:lnTo>
                    <a:pt x="4136" y="2589"/>
                  </a:lnTo>
                  <a:lnTo>
                    <a:pt x="4181" y="2669"/>
                  </a:lnTo>
                  <a:lnTo>
                    <a:pt x="4235" y="2746"/>
                  </a:lnTo>
                  <a:lnTo>
                    <a:pt x="4181" y="2826"/>
                  </a:lnTo>
                  <a:lnTo>
                    <a:pt x="4136" y="2905"/>
                  </a:lnTo>
                  <a:lnTo>
                    <a:pt x="4099" y="2989"/>
                  </a:lnTo>
                  <a:lnTo>
                    <a:pt x="4071" y="3072"/>
                  </a:lnTo>
                  <a:lnTo>
                    <a:pt x="4049" y="3156"/>
                  </a:lnTo>
                  <a:lnTo>
                    <a:pt x="4037" y="3243"/>
                  </a:lnTo>
                  <a:lnTo>
                    <a:pt x="4032" y="3328"/>
                  </a:lnTo>
                  <a:lnTo>
                    <a:pt x="4039" y="3432"/>
                  </a:lnTo>
                  <a:lnTo>
                    <a:pt x="4056" y="3534"/>
                  </a:lnTo>
                  <a:lnTo>
                    <a:pt x="4086" y="3636"/>
                  </a:lnTo>
                  <a:lnTo>
                    <a:pt x="4114" y="3710"/>
                  </a:lnTo>
                  <a:lnTo>
                    <a:pt x="4146" y="3782"/>
                  </a:lnTo>
                  <a:lnTo>
                    <a:pt x="4183" y="3850"/>
                  </a:lnTo>
                  <a:lnTo>
                    <a:pt x="4218" y="3919"/>
                  </a:lnTo>
                  <a:lnTo>
                    <a:pt x="4261" y="3999"/>
                  </a:lnTo>
                  <a:lnTo>
                    <a:pt x="4300" y="4078"/>
                  </a:lnTo>
                  <a:lnTo>
                    <a:pt x="4333" y="4157"/>
                  </a:lnTo>
                  <a:lnTo>
                    <a:pt x="4352" y="4212"/>
                  </a:lnTo>
                  <a:lnTo>
                    <a:pt x="4365" y="4265"/>
                  </a:lnTo>
                  <a:lnTo>
                    <a:pt x="4372" y="4319"/>
                  </a:lnTo>
                  <a:lnTo>
                    <a:pt x="4375" y="4369"/>
                  </a:lnTo>
                  <a:lnTo>
                    <a:pt x="4372" y="4426"/>
                  </a:lnTo>
                  <a:lnTo>
                    <a:pt x="4362" y="4478"/>
                  </a:lnTo>
                  <a:lnTo>
                    <a:pt x="4343" y="4525"/>
                  </a:lnTo>
                  <a:lnTo>
                    <a:pt x="4320" y="4568"/>
                  </a:lnTo>
                  <a:lnTo>
                    <a:pt x="4288" y="4607"/>
                  </a:lnTo>
                  <a:lnTo>
                    <a:pt x="4256" y="4634"/>
                  </a:lnTo>
                  <a:lnTo>
                    <a:pt x="4216" y="4657"/>
                  </a:lnTo>
                  <a:lnTo>
                    <a:pt x="4171" y="4674"/>
                  </a:lnTo>
                  <a:lnTo>
                    <a:pt x="4123" y="4685"/>
                  </a:lnTo>
                  <a:lnTo>
                    <a:pt x="4072" y="4690"/>
                  </a:lnTo>
                  <a:lnTo>
                    <a:pt x="4034" y="4689"/>
                  </a:lnTo>
                  <a:lnTo>
                    <a:pt x="3997" y="4684"/>
                  </a:lnTo>
                  <a:lnTo>
                    <a:pt x="3965" y="4675"/>
                  </a:lnTo>
                  <a:lnTo>
                    <a:pt x="3939" y="4662"/>
                  </a:lnTo>
                  <a:lnTo>
                    <a:pt x="3915" y="4644"/>
                  </a:lnTo>
                  <a:lnTo>
                    <a:pt x="3893" y="4629"/>
                  </a:lnTo>
                  <a:lnTo>
                    <a:pt x="3870" y="4619"/>
                  </a:lnTo>
                  <a:lnTo>
                    <a:pt x="3843" y="4615"/>
                  </a:lnTo>
                  <a:lnTo>
                    <a:pt x="3816" y="4615"/>
                  </a:lnTo>
                  <a:lnTo>
                    <a:pt x="3790" y="4622"/>
                  </a:lnTo>
                  <a:lnTo>
                    <a:pt x="3766" y="4634"/>
                  </a:lnTo>
                  <a:lnTo>
                    <a:pt x="3748" y="4649"/>
                  </a:lnTo>
                  <a:lnTo>
                    <a:pt x="3734" y="4665"/>
                  </a:lnTo>
                  <a:lnTo>
                    <a:pt x="3726" y="4685"/>
                  </a:lnTo>
                  <a:lnTo>
                    <a:pt x="3724" y="4704"/>
                  </a:lnTo>
                  <a:lnTo>
                    <a:pt x="3726" y="4722"/>
                  </a:lnTo>
                  <a:lnTo>
                    <a:pt x="3733" y="4741"/>
                  </a:lnTo>
                  <a:lnTo>
                    <a:pt x="3744" y="4756"/>
                  </a:lnTo>
                  <a:lnTo>
                    <a:pt x="3780" y="4798"/>
                  </a:lnTo>
                  <a:lnTo>
                    <a:pt x="3813" y="4843"/>
                  </a:lnTo>
                  <a:lnTo>
                    <a:pt x="3843" y="4888"/>
                  </a:lnTo>
                  <a:lnTo>
                    <a:pt x="3870" y="4936"/>
                  </a:lnTo>
                  <a:lnTo>
                    <a:pt x="3888" y="4987"/>
                  </a:lnTo>
                  <a:lnTo>
                    <a:pt x="3893" y="5013"/>
                  </a:lnTo>
                  <a:lnTo>
                    <a:pt x="3895" y="5042"/>
                  </a:lnTo>
                  <a:lnTo>
                    <a:pt x="3892" y="5082"/>
                  </a:lnTo>
                  <a:lnTo>
                    <a:pt x="3880" y="5117"/>
                  </a:lnTo>
                  <a:lnTo>
                    <a:pt x="3863" y="5149"/>
                  </a:lnTo>
                  <a:lnTo>
                    <a:pt x="3842" y="5176"/>
                  </a:lnTo>
                  <a:lnTo>
                    <a:pt x="3813" y="5194"/>
                  </a:lnTo>
                  <a:lnTo>
                    <a:pt x="3780" y="5207"/>
                  </a:lnTo>
                  <a:lnTo>
                    <a:pt x="3741" y="5214"/>
                  </a:lnTo>
                  <a:lnTo>
                    <a:pt x="3699" y="5216"/>
                  </a:lnTo>
                  <a:lnTo>
                    <a:pt x="3652" y="5213"/>
                  </a:lnTo>
                  <a:lnTo>
                    <a:pt x="3604" y="5202"/>
                  </a:lnTo>
                  <a:lnTo>
                    <a:pt x="3552" y="5187"/>
                  </a:lnTo>
                  <a:lnTo>
                    <a:pt x="3482" y="5161"/>
                  </a:lnTo>
                  <a:lnTo>
                    <a:pt x="3410" y="5129"/>
                  </a:lnTo>
                  <a:lnTo>
                    <a:pt x="3346" y="5100"/>
                  </a:lnTo>
                  <a:lnTo>
                    <a:pt x="3279" y="5074"/>
                  </a:lnTo>
                  <a:lnTo>
                    <a:pt x="3211" y="5050"/>
                  </a:lnTo>
                  <a:lnTo>
                    <a:pt x="3134" y="5032"/>
                  </a:lnTo>
                  <a:lnTo>
                    <a:pt x="3054" y="5020"/>
                  </a:lnTo>
                  <a:lnTo>
                    <a:pt x="2970" y="5015"/>
                  </a:lnTo>
                  <a:lnTo>
                    <a:pt x="2886" y="5017"/>
                  </a:lnTo>
                  <a:lnTo>
                    <a:pt x="2801" y="5027"/>
                  </a:lnTo>
                  <a:lnTo>
                    <a:pt x="2716" y="5042"/>
                  </a:lnTo>
                  <a:lnTo>
                    <a:pt x="2632" y="5065"/>
                  </a:lnTo>
                  <a:lnTo>
                    <a:pt x="2550" y="5095"/>
                  </a:lnTo>
                  <a:lnTo>
                    <a:pt x="2476" y="5129"/>
                  </a:lnTo>
                  <a:lnTo>
                    <a:pt x="2409" y="5166"/>
                  </a:lnTo>
                  <a:lnTo>
                    <a:pt x="2348" y="5207"/>
                  </a:lnTo>
                  <a:lnTo>
                    <a:pt x="2291" y="5253"/>
                  </a:lnTo>
                  <a:lnTo>
                    <a:pt x="2242" y="5301"/>
                  </a:lnTo>
                  <a:lnTo>
                    <a:pt x="2194" y="5253"/>
                  </a:lnTo>
                  <a:lnTo>
                    <a:pt x="2137" y="5207"/>
                  </a:lnTo>
                  <a:lnTo>
                    <a:pt x="2077" y="5166"/>
                  </a:lnTo>
                  <a:lnTo>
                    <a:pt x="2008" y="5129"/>
                  </a:lnTo>
                  <a:lnTo>
                    <a:pt x="1934" y="5095"/>
                  </a:lnTo>
                  <a:lnTo>
                    <a:pt x="1852" y="5065"/>
                  </a:lnTo>
                  <a:lnTo>
                    <a:pt x="1769" y="5042"/>
                  </a:lnTo>
                  <a:lnTo>
                    <a:pt x="1683" y="5027"/>
                  </a:lnTo>
                  <a:lnTo>
                    <a:pt x="1598" y="5017"/>
                  </a:lnTo>
                  <a:lnTo>
                    <a:pt x="1514" y="5015"/>
                  </a:lnTo>
                  <a:lnTo>
                    <a:pt x="1431" y="5020"/>
                  </a:lnTo>
                  <a:lnTo>
                    <a:pt x="1350" y="5032"/>
                  </a:lnTo>
                  <a:lnTo>
                    <a:pt x="1274" y="5050"/>
                  </a:lnTo>
                  <a:lnTo>
                    <a:pt x="1205" y="5074"/>
                  </a:lnTo>
                  <a:lnTo>
                    <a:pt x="1138" y="5100"/>
                  </a:lnTo>
                  <a:lnTo>
                    <a:pt x="1074" y="5129"/>
                  </a:lnTo>
                  <a:lnTo>
                    <a:pt x="1002" y="5161"/>
                  </a:lnTo>
                  <a:lnTo>
                    <a:pt x="932" y="5187"/>
                  </a:lnTo>
                  <a:lnTo>
                    <a:pt x="880" y="5202"/>
                  </a:lnTo>
                  <a:lnTo>
                    <a:pt x="832" y="5213"/>
                  </a:lnTo>
                  <a:lnTo>
                    <a:pt x="785" y="5216"/>
                  </a:lnTo>
                  <a:lnTo>
                    <a:pt x="743" y="5214"/>
                  </a:lnTo>
                  <a:lnTo>
                    <a:pt x="705" y="5207"/>
                  </a:lnTo>
                  <a:lnTo>
                    <a:pt x="671" y="5194"/>
                  </a:lnTo>
                  <a:lnTo>
                    <a:pt x="643" y="5176"/>
                  </a:lnTo>
                  <a:lnTo>
                    <a:pt x="621" y="5149"/>
                  </a:lnTo>
                  <a:lnTo>
                    <a:pt x="604" y="5117"/>
                  </a:lnTo>
                  <a:lnTo>
                    <a:pt x="593" y="5082"/>
                  </a:lnTo>
                  <a:lnTo>
                    <a:pt x="589" y="5042"/>
                  </a:lnTo>
                  <a:lnTo>
                    <a:pt x="591" y="5013"/>
                  </a:lnTo>
                  <a:lnTo>
                    <a:pt x="598" y="4987"/>
                  </a:lnTo>
                  <a:lnTo>
                    <a:pt x="614" y="4936"/>
                  </a:lnTo>
                  <a:lnTo>
                    <a:pt x="641" y="4888"/>
                  </a:lnTo>
                  <a:lnTo>
                    <a:pt x="671" y="4843"/>
                  </a:lnTo>
                  <a:lnTo>
                    <a:pt x="705" y="4798"/>
                  </a:lnTo>
                  <a:lnTo>
                    <a:pt x="740" y="4756"/>
                  </a:lnTo>
                  <a:lnTo>
                    <a:pt x="752" y="4741"/>
                  </a:lnTo>
                  <a:lnTo>
                    <a:pt x="758" y="4722"/>
                  </a:lnTo>
                  <a:lnTo>
                    <a:pt x="760" y="4704"/>
                  </a:lnTo>
                  <a:lnTo>
                    <a:pt x="758" y="4685"/>
                  </a:lnTo>
                  <a:lnTo>
                    <a:pt x="750" y="4665"/>
                  </a:lnTo>
                  <a:lnTo>
                    <a:pt x="736" y="4649"/>
                  </a:lnTo>
                  <a:lnTo>
                    <a:pt x="720" y="4634"/>
                  </a:lnTo>
                  <a:lnTo>
                    <a:pt x="695" y="4622"/>
                  </a:lnTo>
                  <a:lnTo>
                    <a:pt x="668" y="4615"/>
                  </a:lnTo>
                  <a:lnTo>
                    <a:pt x="641" y="4615"/>
                  </a:lnTo>
                  <a:lnTo>
                    <a:pt x="616" y="4619"/>
                  </a:lnTo>
                  <a:lnTo>
                    <a:pt x="591" y="4629"/>
                  </a:lnTo>
                  <a:lnTo>
                    <a:pt x="569" y="4644"/>
                  </a:lnTo>
                  <a:lnTo>
                    <a:pt x="546" y="4662"/>
                  </a:lnTo>
                  <a:lnTo>
                    <a:pt x="519" y="4675"/>
                  </a:lnTo>
                  <a:lnTo>
                    <a:pt x="487" y="4684"/>
                  </a:lnTo>
                  <a:lnTo>
                    <a:pt x="450" y="4689"/>
                  </a:lnTo>
                  <a:lnTo>
                    <a:pt x="412" y="4690"/>
                  </a:lnTo>
                  <a:lnTo>
                    <a:pt x="362" y="4685"/>
                  </a:lnTo>
                  <a:lnTo>
                    <a:pt x="313" y="4674"/>
                  </a:lnTo>
                  <a:lnTo>
                    <a:pt x="268" y="4657"/>
                  </a:lnTo>
                  <a:lnTo>
                    <a:pt x="228" y="4634"/>
                  </a:lnTo>
                  <a:lnTo>
                    <a:pt x="196" y="4607"/>
                  </a:lnTo>
                  <a:lnTo>
                    <a:pt x="164" y="4568"/>
                  </a:lnTo>
                  <a:lnTo>
                    <a:pt x="141" y="4525"/>
                  </a:lnTo>
                  <a:lnTo>
                    <a:pt x="123" y="4478"/>
                  </a:lnTo>
                  <a:lnTo>
                    <a:pt x="112" y="4426"/>
                  </a:lnTo>
                  <a:lnTo>
                    <a:pt x="109" y="4369"/>
                  </a:lnTo>
                  <a:lnTo>
                    <a:pt x="112" y="4319"/>
                  </a:lnTo>
                  <a:lnTo>
                    <a:pt x="119" y="4265"/>
                  </a:lnTo>
                  <a:lnTo>
                    <a:pt x="133" y="4212"/>
                  </a:lnTo>
                  <a:lnTo>
                    <a:pt x="151" y="4157"/>
                  </a:lnTo>
                  <a:lnTo>
                    <a:pt x="184" y="4078"/>
                  </a:lnTo>
                  <a:lnTo>
                    <a:pt x="223" y="3999"/>
                  </a:lnTo>
                  <a:lnTo>
                    <a:pt x="266" y="3919"/>
                  </a:lnTo>
                  <a:lnTo>
                    <a:pt x="302" y="3850"/>
                  </a:lnTo>
                  <a:lnTo>
                    <a:pt x="338" y="3782"/>
                  </a:lnTo>
                  <a:lnTo>
                    <a:pt x="370" y="3710"/>
                  </a:lnTo>
                  <a:lnTo>
                    <a:pt x="399" y="3636"/>
                  </a:lnTo>
                  <a:lnTo>
                    <a:pt x="429" y="3534"/>
                  </a:lnTo>
                  <a:lnTo>
                    <a:pt x="447" y="3432"/>
                  </a:lnTo>
                  <a:lnTo>
                    <a:pt x="452" y="3328"/>
                  </a:lnTo>
                  <a:lnTo>
                    <a:pt x="449" y="3243"/>
                  </a:lnTo>
                  <a:lnTo>
                    <a:pt x="435" y="3156"/>
                  </a:lnTo>
                  <a:lnTo>
                    <a:pt x="414" y="3072"/>
                  </a:lnTo>
                  <a:lnTo>
                    <a:pt x="385" y="2989"/>
                  </a:lnTo>
                  <a:lnTo>
                    <a:pt x="348" y="2905"/>
                  </a:lnTo>
                  <a:lnTo>
                    <a:pt x="303" y="2826"/>
                  </a:lnTo>
                  <a:lnTo>
                    <a:pt x="250" y="2746"/>
                  </a:lnTo>
                  <a:lnTo>
                    <a:pt x="303" y="2669"/>
                  </a:lnTo>
                  <a:lnTo>
                    <a:pt x="348" y="2589"/>
                  </a:lnTo>
                  <a:lnTo>
                    <a:pt x="385" y="2507"/>
                  </a:lnTo>
                  <a:lnTo>
                    <a:pt x="414" y="2423"/>
                  </a:lnTo>
                  <a:lnTo>
                    <a:pt x="435" y="2340"/>
                  </a:lnTo>
                  <a:lnTo>
                    <a:pt x="449" y="2253"/>
                  </a:lnTo>
                  <a:lnTo>
                    <a:pt x="452" y="2167"/>
                  </a:lnTo>
                  <a:lnTo>
                    <a:pt x="447" y="2063"/>
                  </a:lnTo>
                  <a:lnTo>
                    <a:pt x="429" y="1961"/>
                  </a:lnTo>
                  <a:lnTo>
                    <a:pt x="399" y="1859"/>
                  </a:lnTo>
                  <a:lnTo>
                    <a:pt x="370" y="1786"/>
                  </a:lnTo>
                  <a:lnTo>
                    <a:pt x="338" y="1714"/>
                  </a:lnTo>
                  <a:lnTo>
                    <a:pt x="302" y="1644"/>
                  </a:lnTo>
                  <a:lnTo>
                    <a:pt x="266" y="1575"/>
                  </a:lnTo>
                  <a:lnTo>
                    <a:pt x="223" y="1496"/>
                  </a:lnTo>
                  <a:lnTo>
                    <a:pt x="184" y="1418"/>
                  </a:lnTo>
                  <a:lnTo>
                    <a:pt x="151" y="1339"/>
                  </a:lnTo>
                  <a:lnTo>
                    <a:pt x="133" y="1284"/>
                  </a:lnTo>
                  <a:lnTo>
                    <a:pt x="119" y="1230"/>
                  </a:lnTo>
                  <a:lnTo>
                    <a:pt x="112" y="1177"/>
                  </a:lnTo>
                  <a:lnTo>
                    <a:pt x="109" y="1125"/>
                  </a:lnTo>
                  <a:lnTo>
                    <a:pt x="112" y="1070"/>
                  </a:lnTo>
                  <a:lnTo>
                    <a:pt x="123" y="1018"/>
                  </a:lnTo>
                  <a:lnTo>
                    <a:pt x="141" y="971"/>
                  </a:lnTo>
                  <a:lnTo>
                    <a:pt x="164" y="927"/>
                  </a:lnTo>
                  <a:lnTo>
                    <a:pt x="196" y="889"/>
                  </a:lnTo>
                  <a:lnTo>
                    <a:pt x="228" y="860"/>
                  </a:lnTo>
                  <a:lnTo>
                    <a:pt x="268" y="839"/>
                  </a:lnTo>
                  <a:lnTo>
                    <a:pt x="313" y="822"/>
                  </a:lnTo>
                  <a:lnTo>
                    <a:pt x="362" y="810"/>
                  </a:lnTo>
                  <a:lnTo>
                    <a:pt x="412" y="805"/>
                  </a:lnTo>
                  <a:lnTo>
                    <a:pt x="450" y="805"/>
                  </a:lnTo>
                  <a:lnTo>
                    <a:pt x="487" y="812"/>
                  </a:lnTo>
                  <a:lnTo>
                    <a:pt x="519" y="820"/>
                  </a:lnTo>
                  <a:lnTo>
                    <a:pt x="546" y="834"/>
                  </a:lnTo>
                  <a:lnTo>
                    <a:pt x="569" y="850"/>
                  </a:lnTo>
                  <a:lnTo>
                    <a:pt x="591" y="865"/>
                  </a:lnTo>
                  <a:lnTo>
                    <a:pt x="614" y="875"/>
                  </a:lnTo>
                  <a:lnTo>
                    <a:pt x="641" y="881"/>
                  </a:lnTo>
                  <a:lnTo>
                    <a:pt x="668" y="881"/>
                  </a:lnTo>
                  <a:lnTo>
                    <a:pt x="695" y="874"/>
                  </a:lnTo>
                  <a:lnTo>
                    <a:pt x="720" y="862"/>
                  </a:lnTo>
                  <a:lnTo>
                    <a:pt x="736" y="847"/>
                  </a:lnTo>
                  <a:lnTo>
                    <a:pt x="750" y="829"/>
                  </a:lnTo>
                  <a:lnTo>
                    <a:pt x="758" y="810"/>
                  </a:lnTo>
                  <a:lnTo>
                    <a:pt x="760" y="790"/>
                  </a:lnTo>
                  <a:lnTo>
                    <a:pt x="758" y="773"/>
                  </a:lnTo>
                  <a:lnTo>
                    <a:pt x="752" y="755"/>
                  </a:lnTo>
                  <a:lnTo>
                    <a:pt x="740" y="738"/>
                  </a:lnTo>
                  <a:lnTo>
                    <a:pt x="705" y="696"/>
                  </a:lnTo>
                  <a:lnTo>
                    <a:pt x="671" y="653"/>
                  </a:lnTo>
                  <a:lnTo>
                    <a:pt x="641" y="606"/>
                  </a:lnTo>
                  <a:lnTo>
                    <a:pt x="614" y="559"/>
                  </a:lnTo>
                  <a:lnTo>
                    <a:pt x="598" y="509"/>
                  </a:lnTo>
                  <a:lnTo>
                    <a:pt x="591" y="482"/>
                  </a:lnTo>
                  <a:lnTo>
                    <a:pt x="589" y="454"/>
                  </a:lnTo>
                  <a:lnTo>
                    <a:pt x="593" y="414"/>
                  </a:lnTo>
                  <a:lnTo>
                    <a:pt x="604" y="379"/>
                  </a:lnTo>
                  <a:lnTo>
                    <a:pt x="621" y="347"/>
                  </a:lnTo>
                  <a:lnTo>
                    <a:pt x="643" y="320"/>
                  </a:lnTo>
                  <a:lnTo>
                    <a:pt x="671" y="300"/>
                  </a:lnTo>
                  <a:lnTo>
                    <a:pt x="705" y="288"/>
                  </a:lnTo>
                  <a:lnTo>
                    <a:pt x="743" y="280"/>
                  </a:lnTo>
                  <a:lnTo>
                    <a:pt x="785" y="278"/>
                  </a:lnTo>
                  <a:lnTo>
                    <a:pt x="832" y="283"/>
                  </a:lnTo>
                  <a:lnTo>
                    <a:pt x="880" y="292"/>
                  </a:lnTo>
                  <a:lnTo>
                    <a:pt x="932" y="307"/>
                  </a:lnTo>
                  <a:lnTo>
                    <a:pt x="1002" y="335"/>
                  </a:lnTo>
                  <a:lnTo>
                    <a:pt x="1074" y="367"/>
                  </a:lnTo>
                  <a:lnTo>
                    <a:pt x="1138" y="395"/>
                  </a:lnTo>
                  <a:lnTo>
                    <a:pt x="1205" y="422"/>
                  </a:lnTo>
                  <a:lnTo>
                    <a:pt x="1274" y="445"/>
                  </a:lnTo>
                  <a:lnTo>
                    <a:pt x="1350" y="464"/>
                  </a:lnTo>
                  <a:lnTo>
                    <a:pt x="1431" y="476"/>
                  </a:lnTo>
                  <a:lnTo>
                    <a:pt x="1514" y="481"/>
                  </a:lnTo>
                  <a:lnTo>
                    <a:pt x="1598" y="479"/>
                  </a:lnTo>
                  <a:lnTo>
                    <a:pt x="1683" y="469"/>
                  </a:lnTo>
                  <a:lnTo>
                    <a:pt x="1769" y="452"/>
                  </a:lnTo>
                  <a:lnTo>
                    <a:pt x="1852" y="430"/>
                  </a:lnTo>
                  <a:lnTo>
                    <a:pt x="1934" y="400"/>
                  </a:lnTo>
                  <a:lnTo>
                    <a:pt x="2008" y="367"/>
                  </a:lnTo>
                  <a:lnTo>
                    <a:pt x="2077" y="330"/>
                  </a:lnTo>
                  <a:lnTo>
                    <a:pt x="2137" y="288"/>
                  </a:lnTo>
                  <a:lnTo>
                    <a:pt x="2194" y="243"/>
                  </a:lnTo>
                  <a:lnTo>
                    <a:pt x="2242" y="193"/>
                  </a:lnTo>
                  <a:lnTo>
                    <a:pt x="2291" y="243"/>
                  </a:lnTo>
                  <a:lnTo>
                    <a:pt x="2348" y="288"/>
                  </a:lnTo>
                  <a:lnTo>
                    <a:pt x="2409" y="330"/>
                  </a:lnTo>
                  <a:lnTo>
                    <a:pt x="2476" y="367"/>
                  </a:lnTo>
                  <a:lnTo>
                    <a:pt x="2550" y="400"/>
                  </a:lnTo>
                  <a:lnTo>
                    <a:pt x="2632" y="430"/>
                  </a:lnTo>
                  <a:lnTo>
                    <a:pt x="2716" y="452"/>
                  </a:lnTo>
                  <a:lnTo>
                    <a:pt x="2801" y="469"/>
                  </a:lnTo>
                  <a:lnTo>
                    <a:pt x="2886" y="479"/>
                  </a:lnTo>
                  <a:lnTo>
                    <a:pt x="2970" y="481"/>
                  </a:lnTo>
                  <a:lnTo>
                    <a:pt x="3054" y="476"/>
                  </a:lnTo>
                  <a:lnTo>
                    <a:pt x="3134" y="464"/>
                  </a:lnTo>
                  <a:lnTo>
                    <a:pt x="3211" y="445"/>
                  </a:lnTo>
                  <a:lnTo>
                    <a:pt x="3279" y="422"/>
                  </a:lnTo>
                  <a:lnTo>
                    <a:pt x="3346" y="395"/>
                  </a:lnTo>
                  <a:lnTo>
                    <a:pt x="3410" y="367"/>
                  </a:lnTo>
                  <a:lnTo>
                    <a:pt x="3482" y="335"/>
                  </a:lnTo>
                  <a:lnTo>
                    <a:pt x="3552" y="307"/>
                  </a:lnTo>
                  <a:lnTo>
                    <a:pt x="3604" y="292"/>
                  </a:lnTo>
                  <a:lnTo>
                    <a:pt x="3652" y="283"/>
                  </a:lnTo>
                  <a:lnTo>
                    <a:pt x="3699" y="278"/>
                  </a:lnTo>
                  <a:lnTo>
                    <a:pt x="3741" y="280"/>
                  </a:lnTo>
                  <a:lnTo>
                    <a:pt x="3780" y="288"/>
                  </a:lnTo>
                  <a:lnTo>
                    <a:pt x="3813" y="300"/>
                  </a:lnTo>
                  <a:lnTo>
                    <a:pt x="3842" y="320"/>
                  </a:lnTo>
                  <a:lnTo>
                    <a:pt x="3863" y="347"/>
                  </a:lnTo>
                  <a:lnTo>
                    <a:pt x="3880" y="379"/>
                  </a:lnTo>
                  <a:lnTo>
                    <a:pt x="3892" y="414"/>
                  </a:lnTo>
                  <a:lnTo>
                    <a:pt x="3895" y="454"/>
                  </a:lnTo>
                  <a:lnTo>
                    <a:pt x="3893" y="482"/>
                  </a:lnTo>
                  <a:lnTo>
                    <a:pt x="3888" y="509"/>
                  </a:lnTo>
                  <a:lnTo>
                    <a:pt x="3870" y="559"/>
                  </a:lnTo>
                  <a:lnTo>
                    <a:pt x="3843" y="606"/>
                  </a:lnTo>
                  <a:lnTo>
                    <a:pt x="3813" y="653"/>
                  </a:lnTo>
                  <a:lnTo>
                    <a:pt x="3780" y="696"/>
                  </a:lnTo>
                  <a:lnTo>
                    <a:pt x="3744" y="738"/>
                  </a:lnTo>
                  <a:lnTo>
                    <a:pt x="3733" y="755"/>
                  </a:lnTo>
                  <a:lnTo>
                    <a:pt x="3726" y="773"/>
                  </a:lnTo>
                  <a:lnTo>
                    <a:pt x="3724" y="790"/>
                  </a:lnTo>
                  <a:lnTo>
                    <a:pt x="3726" y="810"/>
                  </a:lnTo>
                  <a:lnTo>
                    <a:pt x="3734" y="829"/>
                  </a:lnTo>
                  <a:lnTo>
                    <a:pt x="3748" y="847"/>
                  </a:lnTo>
                  <a:lnTo>
                    <a:pt x="3766" y="862"/>
                  </a:lnTo>
                  <a:lnTo>
                    <a:pt x="3790" y="874"/>
                  </a:lnTo>
                  <a:lnTo>
                    <a:pt x="3816" y="881"/>
                  </a:lnTo>
                  <a:lnTo>
                    <a:pt x="3843" y="881"/>
                  </a:lnTo>
                  <a:lnTo>
                    <a:pt x="3870" y="875"/>
                  </a:lnTo>
                  <a:lnTo>
                    <a:pt x="3893" y="865"/>
                  </a:lnTo>
                  <a:lnTo>
                    <a:pt x="3915" y="850"/>
                  </a:lnTo>
                  <a:lnTo>
                    <a:pt x="3939" y="834"/>
                  </a:lnTo>
                  <a:lnTo>
                    <a:pt x="3965" y="820"/>
                  </a:lnTo>
                  <a:lnTo>
                    <a:pt x="3997" y="812"/>
                  </a:lnTo>
                  <a:lnTo>
                    <a:pt x="4034" y="805"/>
                  </a:lnTo>
                  <a:lnTo>
                    <a:pt x="4072" y="805"/>
                  </a:lnTo>
                  <a:lnTo>
                    <a:pt x="4123" y="810"/>
                  </a:lnTo>
                  <a:lnTo>
                    <a:pt x="4171" y="822"/>
                  </a:lnTo>
                  <a:lnTo>
                    <a:pt x="4216" y="839"/>
                  </a:lnTo>
                  <a:lnTo>
                    <a:pt x="4256" y="860"/>
                  </a:lnTo>
                  <a:lnTo>
                    <a:pt x="4288" y="889"/>
                  </a:lnTo>
                  <a:lnTo>
                    <a:pt x="4320" y="927"/>
                  </a:lnTo>
                  <a:lnTo>
                    <a:pt x="4343" y="971"/>
                  </a:lnTo>
                  <a:lnTo>
                    <a:pt x="4362" y="1018"/>
                  </a:lnTo>
                  <a:lnTo>
                    <a:pt x="4372" y="1070"/>
                  </a:lnTo>
                  <a:lnTo>
                    <a:pt x="4375" y="1125"/>
                  </a:lnTo>
                  <a:close/>
                </a:path>
              </a:pathLst>
            </a:custGeom>
            <a:solidFill>
              <a:srgbClr val="FF030D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132593" tIns="66297" rIns="132593" bIns="66297" numCol="1" anchor="t" anchorCtr="0" compatLnSpc="1">
              <a:prstTxWarp prst="textNoShape">
                <a:avLst/>
              </a:prstTxWarp>
            </a:bodyPr>
            <a:lstStyle/>
            <a:p>
              <a:endParaRPr lang="es-PE" sz="2467"/>
            </a:p>
          </p:txBody>
        </p:sp>
        <p:sp>
          <p:nvSpPr>
            <p:cNvPr id="319" name="Bonifiesta.com"/>
            <p:cNvSpPr>
              <a:spLocks/>
            </p:cNvSpPr>
            <p:nvPr/>
          </p:nvSpPr>
          <p:spPr bwMode="auto">
            <a:xfrm>
              <a:off x="-3313705" y="560388"/>
              <a:ext cx="3217863" cy="3916363"/>
            </a:xfrm>
            <a:custGeom>
              <a:avLst/>
              <a:gdLst>
                <a:gd name="T0" fmla="*/ 3998 w 4055"/>
                <a:gd name="T1" fmla="*/ 1038 h 4933"/>
                <a:gd name="T2" fmla="*/ 3827 w 4055"/>
                <a:gd name="T3" fmla="*/ 1401 h 4933"/>
                <a:gd name="T4" fmla="*/ 3685 w 4055"/>
                <a:gd name="T5" fmla="*/ 1906 h 4933"/>
                <a:gd name="T6" fmla="*/ 3876 w 4055"/>
                <a:gd name="T7" fmla="*/ 2465 h 4933"/>
                <a:gd name="T8" fmla="*/ 3685 w 4055"/>
                <a:gd name="T9" fmla="*/ 3027 h 4933"/>
                <a:gd name="T10" fmla="*/ 3827 w 4055"/>
                <a:gd name="T11" fmla="*/ 3533 h 4933"/>
                <a:gd name="T12" fmla="*/ 3998 w 4055"/>
                <a:gd name="T13" fmla="*/ 3933 h 4933"/>
                <a:gd name="T14" fmla="*/ 3996 w 4055"/>
                <a:gd name="T15" fmla="*/ 4135 h 4933"/>
                <a:gd name="T16" fmla="*/ 3906 w 4055"/>
                <a:gd name="T17" fmla="*/ 4266 h 4933"/>
                <a:gd name="T18" fmla="*/ 3749 w 4055"/>
                <a:gd name="T19" fmla="*/ 4257 h 4933"/>
                <a:gd name="T20" fmla="*/ 3526 w 4055"/>
                <a:gd name="T21" fmla="*/ 4242 h 4933"/>
                <a:gd name="T22" fmla="*/ 3367 w 4055"/>
                <a:gd name="T23" fmla="*/ 4309 h 4933"/>
                <a:gd name="T24" fmla="*/ 3392 w 4055"/>
                <a:gd name="T25" fmla="*/ 4463 h 4933"/>
                <a:gd name="T26" fmla="*/ 3499 w 4055"/>
                <a:gd name="T27" fmla="*/ 4640 h 4933"/>
                <a:gd name="T28" fmla="*/ 3481 w 4055"/>
                <a:gd name="T29" fmla="*/ 4799 h 4933"/>
                <a:gd name="T30" fmla="*/ 3284 w 4055"/>
                <a:gd name="T31" fmla="*/ 4808 h 4933"/>
                <a:gd name="T32" fmla="*/ 3034 w 4055"/>
                <a:gd name="T33" fmla="*/ 4697 h 4933"/>
                <a:gd name="T34" fmla="*/ 2731 w 4055"/>
                <a:gd name="T35" fmla="*/ 4632 h 4933"/>
                <a:gd name="T36" fmla="*/ 2293 w 4055"/>
                <a:gd name="T37" fmla="*/ 4732 h 4933"/>
                <a:gd name="T38" fmla="*/ 1959 w 4055"/>
                <a:gd name="T39" fmla="*/ 4886 h 4933"/>
                <a:gd name="T40" fmla="*/ 1559 w 4055"/>
                <a:gd name="T41" fmla="*/ 4682 h 4933"/>
                <a:gd name="T42" fmla="*/ 1094 w 4055"/>
                <a:gd name="T43" fmla="*/ 4689 h 4933"/>
                <a:gd name="T44" fmla="*/ 724 w 4055"/>
                <a:gd name="T45" fmla="*/ 4838 h 4933"/>
                <a:gd name="T46" fmla="*/ 503 w 4055"/>
                <a:gd name="T47" fmla="*/ 4813 h 4933"/>
                <a:gd name="T48" fmla="*/ 483 w 4055"/>
                <a:gd name="T49" fmla="*/ 4655 h 4933"/>
                <a:gd name="T50" fmla="*/ 615 w 4055"/>
                <a:gd name="T51" fmla="*/ 4476 h 4933"/>
                <a:gd name="T52" fmla="*/ 624 w 4055"/>
                <a:gd name="T53" fmla="*/ 4299 h 4933"/>
                <a:gd name="T54" fmla="*/ 496 w 4055"/>
                <a:gd name="T55" fmla="*/ 4234 h 4933"/>
                <a:gd name="T56" fmla="*/ 337 w 4055"/>
                <a:gd name="T57" fmla="*/ 4276 h 4933"/>
                <a:gd name="T58" fmla="*/ 117 w 4055"/>
                <a:gd name="T59" fmla="*/ 4292 h 4933"/>
                <a:gd name="T60" fmla="*/ 0 w 4055"/>
                <a:gd name="T61" fmla="*/ 4033 h 4933"/>
                <a:gd name="T62" fmla="*/ 107 w 4055"/>
                <a:gd name="T63" fmla="*/ 3675 h 4933"/>
                <a:gd name="T64" fmla="*/ 299 w 4055"/>
                <a:gd name="T65" fmla="*/ 3226 h 4933"/>
                <a:gd name="T66" fmla="*/ 235 w 4055"/>
                <a:gd name="T67" fmla="*/ 2646 h 4933"/>
                <a:gd name="T68" fmla="*/ 301 w 4055"/>
                <a:gd name="T69" fmla="*/ 2099 h 4933"/>
                <a:gd name="T70" fmla="*/ 245 w 4055"/>
                <a:gd name="T71" fmla="*/ 1538 h 4933"/>
                <a:gd name="T72" fmla="*/ 40 w 4055"/>
                <a:gd name="T73" fmla="*/ 1106 h 4933"/>
                <a:gd name="T74" fmla="*/ 13 w 4055"/>
                <a:gd name="T75" fmla="*/ 797 h 4933"/>
                <a:gd name="T76" fmla="*/ 179 w 4055"/>
                <a:gd name="T77" fmla="*/ 618 h 4933"/>
                <a:gd name="T78" fmla="*/ 393 w 4055"/>
                <a:gd name="T79" fmla="*/ 663 h 4933"/>
                <a:gd name="T80" fmla="*/ 585 w 4055"/>
                <a:gd name="T81" fmla="*/ 636 h 4933"/>
                <a:gd name="T82" fmla="*/ 660 w 4055"/>
                <a:gd name="T83" fmla="*/ 549 h 4933"/>
                <a:gd name="T84" fmla="*/ 572 w 4055"/>
                <a:gd name="T85" fmla="*/ 379 h 4933"/>
                <a:gd name="T86" fmla="*/ 483 w 4055"/>
                <a:gd name="T87" fmla="*/ 221 h 4933"/>
                <a:gd name="T88" fmla="*/ 558 w 4055"/>
                <a:gd name="T89" fmla="*/ 93 h 4933"/>
                <a:gd name="T90" fmla="*/ 839 w 4055"/>
                <a:gd name="T91" fmla="*/ 138 h 4933"/>
                <a:gd name="T92" fmla="*/ 1241 w 4055"/>
                <a:gd name="T93" fmla="*/ 273 h 4933"/>
                <a:gd name="T94" fmla="*/ 1714 w 4055"/>
                <a:gd name="T95" fmla="*/ 200 h 4933"/>
                <a:gd name="T96" fmla="*/ 2051 w 4055"/>
                <a:gd name="T97" fmla="*/ 47 h 4933"/>
                <a:gd name="T98" fmla="*/ 2435 w 4055"/>
                <a:gd name="T99" fmla="*/ 251 h 4933"/>
                <a:gd name="T100" fmla="*/ 2879 w 4055"/>
                <a:gd name="T101" fmla="*/ 290 h 4933"/>
                <a:gd name="T102" fmla="*/ 3089 w 4055"/>
                <a:gd name="T103" fmla="*/ 218 h 4933"/>
                <a:gd name="T104" fmla="*/ 3342 w 4055"/>
                <a:gd name="T105" fmla="*/ 124 h 4933"/>
                <a:gd name="T106" fmla="*/ 3504 w 4055"/>
                <a:gd name="T107" fmla="*/ 121 h 4933"/>
                <a:gd name="T108" fmla="*/ 3555 w 4055"/>
                <a:gd name="T109" fmla="*/ 278 h 4933"/>
                <a:gd name="T110" fmla="*/ 3486 w 4055"/>
                <a:gd name="T111" fmla="*/ 410 h 4933"/>
                <a:gd name="T112" fmla="*/ 3409 w 4055"/>
                <a:gd name="T113" fmla="*/ 482 h 4933"/>
                <a:gd name="T114" fmla="*/ 3419 w 4055"/>
                <a:gd name="T115" fmla="*/ 631 h 4933"/>
                <a:gd name="T116" fmla="*/ 3548 w 4055"/>
                <a:gd name="T117" fmla="*/ 693 h 4933"/>
                <a:gd name="T118" fmla="*/ 3742 w 4055"/>
                <a:gd name="T119" fmla="*/ 641 h 4933"/>
                <a:gd name="T120" fmla="*/ 3985 w 4055"/>
                <a:gd name="T121" fmla="*/ 665 h 4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55" h="4933">
                  <a:moveTo>
                    <a:pt x="4055" y="859"/>
                  </a:moveTo>
                  <a:lnTo>
                    <a:pt x="4051" y="889"/>
                  </a:lnTo>
                  <a:lnTo>
                    <a:pt x="4043" y="924"/>
                  </a:lnTo>
                  <a:lnTo>
                    <a:pt x="4030" y="961"/>
                  </a:lnTo>
                  <a:lnTo>
                    <a:pt x="4013" y="999"/>
                  </a:lnTo>
                  <a:lnTo>
                    <a:pt x="3998" y="1038"/>
                  </a:lnTo>
                  <a:lnTo>
                    <a:pt x="3981" y="1075"/>
                  </a:lnTo>
                  <a:lnTo>
                    <a:pt x="3968" y="1106"/>
                  </a:lnTo>
                  <a:lnTo>
                    <a:pt x="3938" y="1183"/>
                  </a:lnTo>
                  <a:lnTo>
                    <a:pt x="3901" y="1259"/>
                  </a:lnTo>
                  <a:lnTo>
                    <a:pt x="3861" y="1336"/>
                  </a:lnTo>
                  <a:lnTo>
                    <a:pt x="3827" y="1401"/>
                  </a:lnTo>
                  <a:lnTo>
                    <a:pt x="3794" y="1470"/>
                  </a:lnTo>
                  <a:lnTo>
                    <a:pt x="3762" y="1538"/>
                  </a:lnTo>
                  <a:lnTo>
                    <a:pt x="3735" y="1608"/>
                  </a:lnTo>
                  <a:lnTo>
                    <a:pt x="3708" y="1707"/>
                  </a:lnTo>
                  <a:lnTo>
                    <a:pt x="3692" y="1806"/>
                  </a:lnTo>
                  <a:lnTo>
                    <a:pt x="3685" y="1906"/>
                  </a:lnTo>
                  <a:lnTo>
                    <a:pt x="3692" y="2003"/>
                  </a:lnTo>
                  <a:lnTo>
                    <a:pt x="3707" y="2099"/>
                  </a:lnTo>
                  <a:lnTo>
                    <a:pt x="3734" y="2194"/>
                  </a:lnTo>
                  <a:lnTo>
                    <a:pt x="3772" y="2288"/>
                  </a:lnTo>
                  <a:lnTo>
                    <a:pt x="3819" y="2378"/>
                  </a:lnTo>
                  <a:lnTo>
                    <a:pt x="3876" y="2465"/>
                  </a:lnTo>
                  <a:lnTo>
                    <a:pt x="3819" y="2556"/>
                  </a:lnTo>
                  <a:lnTo>
                    <a:pt x="3772" y="2646"/>
                  </a:lnTo>
                  <a:lnTo>
                    <a:pt x="3734" y="2740"/>
                  </a:lnTo>
                  <a:lnTo>
                    <a:pt x="3707" y="2833"/>
                  </a:lnTo>
                  <a:lnTo>
                    <a:pt x="3692" y="2930"/>
                  </a:lnTo>
                  <a:lnTo>
                    <a:pt x="3685" y="3027"/>
                  </a:lnTo>
                  <a:lnTo>
                    <a:pt x="3692" y="3128"/>
                  </a:lnTo>
                  <a:lnTo>
                    <a:pt x="3708" y="3226"/>
                  </a:lnTo>
                  <a:lnTo>
                    <a:pt x="3735" y="3324"/>
                  </a:lnTo>
                  <a:lnTo>
                    <a:pt x="3762" y="3395"/>
                  </a:lnTo>
                  <a:lnTo>
                    <a:pt x="3794" y="3464"/>
                  </a:lnTo>
                  <a:lnTo>
                    <a:pt x="3827" y="3533"/>
                  </a:lnTo>
                  <a:lnTo>
                    <a:pt x="3861" y="3598"/>
                  </a:lnTo>
                  <a:lnTo>
                    <a:pt x="3901" y="3675"/>
                  </a:lnTo>
                  <a:lnTo>
                    <a:pt x="3938" y="3750"/>
                  </a:lnTo>
                  <a:lnTo>
                    <a:pt x="3968" y="3827"/>
                  </a:lnTo>
                  <a:lnTo>
                    <a:pt x="3986" y="3879"/>
                  </a:lnTo>
                  <a:lnTo>
                    <a:pt x="3998" y="3933"/>
                  </a:lnTo>
                  <a:lnTo>
                    <a:pt x="4006" y="3983"/>
                  </a:lnTo>
                  <a:lnTo>
                    <a:pt x="4008" y="4033"/>
                  </a:lnTo>
                  <a:lnTo>
                    <a:pt x="4008" y="4055"/>
                  </a:lnTo>
                  <a:lnTo>
                    <a:pt x="4006" y="4080"/>
                  </a:lnTo>
                  <a:lnTo>
                    <a:pt x="4001" y="4107"/>
                  </a:lnTo>
                  <a:lnTo>
                    <a:pt x="3996" y="4135"/>
                  </a:lnTo>
                  <a:lnTo>
                    <a:pt x="3988" y="4163"/>
                  </a:lnTo>
                  <a:lnTo>
                    <a:pt x="3978" y="4192"/>
                  </a:lnTo>
                  <a:lnTo>
                    <a:pt x="3964" y="4217"/>
                  </a:lnTo>
                  <a:lnTo>
                    <a:pt x="3949" y="4239"/>
                  </a:lnTo>
                  <a:lnTo>
                    <a:pt x="3929" y="4256"/>
                  </a:lnTo>
                  <a:lnTo>
                    <a:pt x="3906" y="4266"/>
                  </a:lnTo>
                  <a:lnTo>
                    <a:pt x="3879" y="4271"/>
                  </a:lnTo>
                  <a:lnTo>
                    <a:pt x="3861" y="4271"/>
                  </a:lnTo>
                  <a:lnTo>
                    <a:pt x="3839" y="4269"/>
                  </a:lnTo>
                  <a:lnTo>
                    <a:pt x="3812" y="4266"/>
                  </a:lnTo>
                  <a:lnTo>
                    <a:pt x="3782" y="4261"/>
                  </a:lnTo>
                  <a:lnTo>
                    <a:pt x="3749" y="4257"/>
                  </a:lnTo>
                  <a:lnTo>
                    <a:pt x="3714" y="4252"/>
                  </a:lnTo>
                  <a:lnTo>
                    <a:pt x="3677" y="4247"/>
                  </a:lnTo>
                  <a:lnTo>
                    <a:pt x="3638" y="4244"/>
                  </a:lnTo>
                  <a:lnTo>
                    <a:pt x="3600" y="4242"/>
                  </a:lnTo>
                  <a:lnTo>
                    <a:pt x="3563" y="4242"/>
                  </a:lnTo>
                  <a:lnTo>
                    <a:pt x="3526" y="4242"/>
                  </a:lnTo>
                  <a:lnTo>
                    <a:pt x="3491" y="4245"/>
                  </a:lnTo>
                  <a:lnTo>
                    <a:pt x="3459" y="4252"/>
                  </a:lnTo>
                  <a:lnTo>
                    <a:pt x="3429" y="4261"/>
                  </a:lnTo>
                  <a:lnTo>
                    <a:pt x="3404" y="4274"/>
                  </a:lnTo>
                  <a:lnTo>
                    <a:pt x="3382" y="4289"/>
                  </a:lnTo>
                  <a:lnTo>
                    <a:pt x="3367" y="4309"/>
                  </a:lnTo>
                  <a:lnTo>
                    <a:pt x="3357" y="4334"/>
                  </a:lnTo>
                  <a:lnTo>
                    <a:pt x="3354" y="4364"/>
                  </a:lnTo>
                  <a:lnTo>
                    <a:pt x="3357" y="4386"/>
                  </a:lnTo>
                  <a:lnTo>
                    <a:pt x="3364" y="4409"/>
                  </a:lnTo>
                  <a:lnTo>
                    <a:pt x="3377" y="4436"/>
                  </a:lnTo>
                  <a:lnTo>
                    <a:pt x="3392" y="4463"/>
                  </a:lnTo>
                  <a:lnTo>
                    <a:pt x="3411" y="4491"/>
                  </a:lnTo>
                  <a:lnTo>
                    <a:pt x="3429" y="4520"/>
                  </a:lnTo>
                  <a:lnTo>
                    <a:pt x="3449" y="4550"/>
                  </a:lnTo>
                  <a:lnTo>
                    <a:pt x="3468" y="4580"/>
                  </a:lnTo>
                  <a:lnTo>
                    <a:pt x="3484" y="4610"/>
                  </a:lnTo>
                  <a:lnTo>
                    <a:pt x="3499" y="4640"/>
                  </a:lnTo>
                  <a:lnTo>
                    <a:pt x="3511" y="4670"/>
                  </a:lnTo>
                  <a:lnTo>
                    <a:pt x="3518" y="4699"/>
                  </a:lnTo>
                  <a:lnTo>
                    <a:pt x="3519" y="4726"/>
                  </a:lnTo>
                  <a:lnTo>
                    <a:pt x="3514" y="4752"/>
                  </a:lnTo>
                  <a:lnTo>
                    <a:pt x="3501" y="4776"/>
                  </a:lnTo>
                  <a:lnTo>
                    <a:pt x="3481" y="4799"/>
                  </a:lnTo>
                  <a:lnTo>
                    <a:pt x="3453" y="4819"/>
                  </a:lnTo>
                  <a:lnTo>
                    <a:pt x="3426" y="4828"/>
                  </a:lnTo>
                  <a:lnTo>
                    <a:pt x="3396" y="4831"/>
                  </a:lnTo>
                  <a:lnTo>
                    <a:pt x="3362" y="4828"/>
                  </a:lnTo>
                  <a:lnTo>
                    <a:pt x="3324" y="4819"/>
                  </a:lnTo>
                  <a:lnTo>
                    <a:pt x="3284" y="4808"/>
                  </a:lnTo>
                  <a:lnTo>
                    <a:pt x="3242" y="4793"/>
                  </a:lnTo>
                  <a:lnTo>
                    <a:pt x="3200" y="4774"/>
                  </a:lnTo>
                  <a:lnTo>
                    <a:pt x="3156" y="4756"/>
                  </a:lnTo>
                  <a:lnTo>
                    <a:pt x="3115" y="4736"/>
                  </a:lnTo>
                  <a:lnTo>
                    <a:pt x="3073" y="4716"/>
                  </a:lnTo>
                  <a:lnTo>
                    <a:pt x="3034" y="4697"/>
                  </a:lnTo>
                  <a:lnTo>
                    <a:pt x="2997" y="4681"/>
                  </a:lnTo>
                  <a:lnTo>
                    <a:pt x="2966" y="4667"/>
                  </a:lnTo>
                  <a:lnTo>
                    <a:pt x="2937" y="4657"/>
                  </a:lnTo>
                  <a:lnTo>
                    <a:pt x="2872" y="4642"/>
                  </a:lnTo>
                  <a:lnTo>
                    <a:pt x="2803" y="4634"/>
                  </a:lnTo>
                  <a:lnTo>
                    <a:pt x="2731" y="4632"/>
                  </a:lnTo>
                  <a:lnTo>
                    <a:pt x="2658" y="4637"/>
                  </a:lnTo>
                  <a:lnTo>
                    <a:pt x="2583" y="4647"/>
                  </a:lnTo>
                  <a:lnTo>
                    <a:pt x="2507" y="4662"/>
                  </a:lnTo>
                  <a:lnTo>
                    <a:pt x="2434" y="4682"/>
                  </a:lnTo>
                  <a:lnTo>
                    <a:pt x="2362" y="4706"/>
                  </a:lnTo>
                  <a:lnTo>
                    <a:pt x="2293" y="4732"/>
                  </a:lnTo>
                  <a:lnTo>
                    <a:pt x="2225" y="4766"/>
                  </a:lnTo>
                  <a:lnTo>
                    <a:pt x="2161" y="4801"/>
                  </a:lnTo>
                  <a:lnTo>
                    <a:pt x="2102" y="4841"/>
                  </a:lnTo>
                  <a:lnTo>
                    <a:pt x="2051" y="4886"/>
                  </a:lnTo>
                  <a:lnTo>
                    <a:pt x="2004" y="4933"/>
                  </a:lnTo>
                  <a:lnTo>
                    <a:pt x="1959" y="4886"/>
                  </a:lnTo>
                  <a:lnTo>
                    <a:pt x="1905" y="4841"/>
                  </a:lnTo>
                  <a:lnTo>
                    <a:pt x="1848" y="4801"/>
                  </a:lnTo>
                  <a:lnTo>
                    <a:pt x="1785" y="4766"/>
                  </a:lnTo>
                  <a:lnTo>
                    <a:pt x="1714" y="4732"/>
                  </a:lnTo>
                  <a:lnTo>
                    <a:pt x="1637" y="4704"/>
                  </a:lnTo>
                  <a:lnTo>
                    <a:pt x="1559" y="4682"/>
                  </a:lnTo>
                  <a:lnTo>
                    <a:pt x="1478" y="4667"/>
                  </a:lnTo>
                  <a:lnTo>
                    <a:pt x="1398" y="4657"/>
                  </a:lnTo>
                  <a:lnTo>
                    <a:pt x="1319" y="4655"/>
                  </a:lnTo>
                  <a:lnTo>
                    <a:pt x="1241" y="4660"/>
                  </a:lnTo>
                  <a:lnTo>
                    <a:pt x="1166" y="4670"/>
                  </a:lnTo>
                  <a:lnTo>
                    <a:pt x="1094" y="4689"/>
                  </a:lnTo>
                  <a:lnTo>
                    <a:pt x="1028" y="4712"/>
                  </a:lnTo>
                  <a:lnTo>
                    <a:pt x="967" y="4739"/>
                  </a:lnTo>
                  <a:lnTo>
                    <a:pt x="906" y="4766"/>
                  </a:lnTo>
                  <a:lnTo>
                    <a:pt x="839" y="4796"/>
                  </a:lnTo>
                  <a:lnTo>
                    <a:pt x="772" y="4823"/>
                  </a:lnTo>
                  <a:lnTo>
                    <a:pt x="724" y="4838"/>
                  </a:lnTo>
                  <a:lnTo>
                    <a:pt x="679" y="4846"/>
                  </a:lnTo>
                  <a:lnTo>
                    <a:pt x="635" y="4850"/>
                  </a:lnTo>
                  <a:lnTo>
                    <a:pt x="595" y="4850"/>
                  </a:lnTo>
                  <a:lnTo>
                    <a:pt x="558" y="4841"/>
                  </a:lnTo>
                  <a:lnTo>
                    <a:pt x="528" y="4829"/>
                  </a:lnTo>
                  <a:lnTo>
                    <a:pt x="503" y="4813"/>
                  </a:lnTo>
                  <a:lnTo>
                    <a:pt x="486" y="4796"/>
                  </a:lnTo>
                  <a:lnTo>
                    <a:pt x="475" y="4776"/>
                  </a:lnTo>
                  <a:lnTo>
                    <a:pt x="470" y="4749"/>
                  </a:lnTo>
                  <a:lnTo>
                    <a:pt x="468" y="4714"/>
                  </a:lnTo>
                  <a:lnTo>
                    <a:pt x="471" y="4684"/>
                  </a:lnTo>
                  <a:lnTo>
                    <a:pt x="483" y="4655"/>
                  </a:lnTo>
                  <a:lnTo>
                    <a:pt x="501" y="4627"/>
                  </a:lnTo>
                  <a:lnTo>
                    <a:pt x="521" y="4599"/>
                  </a:lnTo>
                  <a:lnTo>
                    <a:pt x="545" y="4570"/>
                  </a:lnTo>
                  <a:lnTo>
                    <a:pt x="570" y="4540"/>
                  </a:lnTo>
                  <a:lnTo>
                    <a:pt x="593" y="4508"/>
                  </a:lnTo>
                  <a:lnTo>
                    <a:pt x="615" y="4476"/>
                  </a:lnTo>
                  <a:lnTo>
                    <a:pt x="632" y="4441"/>
                  </a:lnTo>
                  <a:lnTo>
                    <a:pt x="644" y="4403"/>
                  </a:lnTo>
                  <a:lnTo>
                    <a:pt x="647" y="4361"/>
                  </a:lnTo>
                  <a:lnTo>
                    <a:pt x="644" y="4343"/>
                  </a:lnTo>
                  <a:lnTo>
                    <a:pt x="635" y="4321"/>
                  </a:lnTo>
                  <a:lnTo>
                    <a:pt x="624" y="4299"/>
                  </a:lnTo>
                  <a:lnTo>
                    <a:pt x="608" y="4279"/>
                  </a:lnTo>
                  <a:lnTo>
                    <a:pt x="593" y="4266"/>
                  </a:lnTo>
                  <a:lnTo>
                    <a:pt x="577" y="4256"/>
                  </a:lnTo>
                  <a:lnTo>
                    <a:pt x="553" y="4247"/>
                  </a:lnTo>
                  <a:lnTo>
                    <a:pt x="527" y="4239"/>
                  </a:lnTo>
                  <a:lnTo>
                    <a:pt x="496" y="4234"/>
                  </a:lnTo>
                  <a:lnTo>
                    <a:pt x="466" y="4229"/>
                  </a:lnTo>
                  <a:lnTo>
                    <a:pt x="438" y="4229"/>
                  </a:lnTo>
                  <a:lnTo>
                    <a:pt x="411" y="4230"/>
                  </a:lnTo>
                  <a:lnTo>
                    <a:pt x="389" y="4235"/>
                  </a:lnTo>
                  <a:lnTo>
                    <a:pt x="374" y="4244"/>
                  </a:lnTo>
                  <a:lnTo>
                    <a:pt x="337" y="4276"/>
                  </a:lnTo>
                  <a:lnTo>
                    <a:pt x="301" y="4299"/>
                  </a:lnTo>
                  <a:lnTo>
                    <a:pt x="264" y="4316"/>
                  </a:lnTo>
                  <a:lnTo>
                    <a:pt x="227" y="4324"/>
                  </a:lnTo>
                  <a:lnTo>
                    <a:pt x="190" y="4324"/>
                  </a:lnTo>
                  <a:lnTo>
                    <a:pt x="153" y="4314"/>
                  </a:lnTo>
                  <a:lnTo>
                    <a:pt x="117" y="4292"/>
                  </a:lnTo>
                  <a:lnTo>
                    <a:pt x="81" y="4262"/>
                  </a:lnTo>
                  <a:lnTo>
                    <a:pt x="51" y="4224"/>
                  </a:lnTo>
                  <a:lnTo>
                    <a:pt x="30" y="4182"/>
                  </a:lnTo>
                  <a:lnTo>
                    <a:pt x="13" y="4137"/>
                  </a:lnTo>
                  <a:lnTo>
                    <a:pt x="3" y="4087"/>
                  </a:lnTo>
                  <a:lnTo>
                    <a:pt x="0" y="4033"/>
                  </a:lnTo>
                  <a:lnTo>
                    <a:pt x="1" y="3983"/>
                  </a:lnTo>
                  <a:lnTo>
                    <a:pt x="10" y="3933"/>
                  </a:lnTo>
                  <a:lnTo>
                    <a:pt x="21" y="3879"/>
                  </a:lnTo>
                  <a:lnTo>
                    <a:pt x="40" y="3827"/>
                  </a:lnTo>
                  <a:lnTo>
                    <a:pt x="70" y="3750"/>
                  </a:lnTo>
                  <a:lnTo>
                    <a:pt x="107" y="3675"/>
                  </a:lnTo>
                  <a:lnTo>
                    <a:pt x="147" y="3598"/>
                  </a:lnTo>
                  <a:lnTo>
                    <a:pt x="180" y="3533"/>
                  </a:lnTo>
                  <a:lnTo>
                    <a:pt x="214" y="3464"/>
                  </a:lnTo>
                  <a:lnTo>
                    <a:pt x="245" y="3395"/>
                  </a:lnTo>
                  <a:lnTo>
                    <a:pt x="272" y="3324"/>
                  </a:lnTo>
                  <a:lnTo>
                    <a:pt x="299" y="3226"/>
                  </a:lnTo>
                  <a:lnTo>
                    <a:pt x="316" y="3128"/>
                  </a:lnTo>
                  <a:lnTo>
                    <a:pt x="322" y="3027"/>
                  </a:lnTo>
                  <a:lnTo>
                    <a:pt x="316" y="2930"/>
                  </a:lnTo>
                  <a:lnTo>
                    <a:pt x="301" y="2833"/>
                  </a:lnTo>
                  <a:lnTo>
                    <a:pt x="274" y="2740"/>
                  </a:lnTo>
                  <a:lnTo>
                    <a:pt x="235" y="2646"/>
                  </a:lnTo>
                  <a:lnTo>
                    <a:pt x="189" y="2556"/>
                  </a:lnTo>
                  <a:lnTo>
                    <a:pt x="132" y="2465"/>
                  </a:lnTo>
                  <a:lnTo>
                    <a:pt x="189" y="2378"/>
                  </a:lnTo>
                  <a:lnTo>
                    <a:pt x="235" y="2288"/>
                  </a:lnTo>
                  <a:lnTo>
                    <a:pt x="274" y="2194"/>
                  </a:lnTo>
                  <a:lnTo>
                    <a:pt x="301" y="2099"/>
                  </a:lnTo>
                  <a:lnTo>
                    <a:pt x="316" y="2003"/>
                  </a:lnTo>
                  <a:lnTo>
                    <a:pt x="322" y="1906"/>
                  </a:lnTo>
                  <a:lnTo>
                    <a:pt x="316" y="1806"/>
                  </a:lnTo>
                  <a:lnTo>
                    <a:pt x="299" y="1707"/>
                  </a:lnTo>
                  <a:lnTo>
                    <a:pt x="272" y="1608"/>
                  </a:lnTo>
                  <a:lnTo>
                    <a:pt x="245" y="1538"/>
                  </a:lnTo>
                  <a:lnTo>
                    <a:pt x="214" y="1470"/>
                  </a:lnTo>
                  <a:lnTo>
                    <a:pt x="180" y="1401"/>
                  </a:lnTo>
                  <a:lnTo>
                    <a:pt x="147" y="1336"/>
                  </a:lnTo>
                  <a:lnTo>
                    <a:pt x="107" y="1259"/>
                  </a:lnTo>
                  <a:lnTo>
                    <a:pt x="70" y="1183"/>
                  </a:lnTo>
                  <a:lnTo>
                    <a:pt x="40" y="1106"/>
                  </a:lnTo>
                  <a:lnTo>
                    <a:pt x="21" y="1055"/>
                  </a:lnTo>
                  <a:lnTo>
                    <a:pt x="10" y="1001"/>
                  </a:lnTo>
                  <a:lnTo>
                    <a:pt x="1" y="949"/>
                  </a:lnTo>
                  <a:lnTo>
                    <a:pt x="0" y="901"/>
                  </a:lnTo>
                  <a:lnTo>
                    <a:pt x="3" y="847"/>
                  </a:lnTo>
                  <a:lnTo>
                    <a:pt x="13" y="797"/>
                  </a:lnTo>
                  <a:lnTo>
                    <a:pt x="30" y="750"/>
                  </a:lnTo>
                  <a:lnTo>
                    <a:pt x="51" y="710"/>
                  </a:lnTo>
                  <a:lnTo>
                    <a:pt x="81" y="671"/>
                  </a:lnTo>
                  <a:lnTo>
                    <a:pt x="113" y="645"/>
                  </a:lnTo>
                  <a:lnTo>
                    <a:pt x="145" y="626"/>
                  </a:lnTo>
                  <a:lnTo>
                    <a:pt x="179" y="618"/>
                  </a:lnTo>
                  <a:lnTo>
                    <a:pt x="214" y="618"/>
                  </a:lnTo>
                  <a:lnTo>
                    <a:pt x="249" y="621"/>
                  </a:lnTo>
                  <a:lnTo>
                    <a:pt x="284" y="631"/>
                  </a:lnTo>
                  <a:lnTo>
                    <a:pt x="319" y="641"/>
                  </a:lnTo>
                  <a:lnTo>
                    <a:pt x="356" y="653"/>
                  </a:lnTo>
                  <a:lnTo>
                    <a:pt x="393" y="663"/>
                  </a:lnTo>
                  <a:lnTo>
                    <a:pt x="428" y="671"/>
                  </a:lnTo>
                  <a:lnTo>
                    <a:pt x="465" y="676"/>
                  </a:lnTo>
                  <a:lnTo>
                    <a:pt x="501" y="673"/>
                  </a:lnTo>
                  <a:lnTo>
                    <a:pt x="537" y="665"/>
                  </a:lnTo>
                  <a:lnTo>
                    <a:pt x="572" y="646"/>
                  </a:lnTo>
                  <a:lnTo>
                    <a:pt x="585" y="636"/>
                  </a:lnTo>
                  <a:lnTo>
                    <a:pt x="600" y="623"/>
                  </a:lnTo>
                  <a:lnTo>
                    <a:pt x="617" y="610"/>
                  </a:lnTo>
                  <a:lnTo>
                    <a:pt x="634" y="593"/>
                  </a:lnTo>
                  <a:lnTo>
                    <a:pt x="647" y="578"/>
                  </a:lnTo>
                  <a:lnTo>
                    <a:pt x="657" y="563"/>
                  </a:lnTo>
                  <a:lnTo>
                    <a:pt x="660" y="549"/>
                  </a:lnTo>
                  <a:lnTo>
                    <a:pt x="657" y="512"/>
                  </a:lnTo>
                  <a:lnTo>
                    <a:pt x="647" y="479"/>
                  </a:lnTo>
                  <a:lnTo>
                    <a:pt x="632" y="451"/>
                  </a:lnTo>
                  <a:lnTo>
                    <a:pt x="614" y="425"/>
                  </a:lnTo>
                  <a:lnTo>
                    <a:pt x="593" y="402"/>
                  </a:lnTo>
                  <a:lnTo>
                    <a:pt x="572" y="379"/>
                  </a:lnTo>
                  <a:lnTo>
                    <a:pt x="550" y="357"/>
                  </a:lnTo>
                  <a:lnTo>
                    <a:pt x="528" y="335"/>
                  </a:lnTo>
                  <a:lnTo>
                    <a:pt x="510" y="312"/>
                  </a:lnTo>
                  <a:lnTo>
                    <a:pt x="496" y="285"/>
                  </a:lnTo>
                  <a:lnTo>
                    <a:pt x="486" y="255"/>
                  </a:lnTo>
                  <a:lnTo>
                    <a:pt x="483" y="221"/>
                  </a:lnTo>
                  <a:lnTo>
                    <a:pt x="483" y="186"/>
                  </a:lnTo>
                  <a:lnTo>
                    <a:pt x="485" y="159"/>
                  </a:lnTo>
                  <a:lnTo>
                    <a:pt x="491" y="138"/>
                  </a:lnTo>
                  <a:lnTo>
                    <a:pt x="505" y="121"/>
                  </a:lnTo>
                  <a:lnTo>
                    <a:pt x="528" y="104"/>
                  </a:lnTo>
                  <a:lnTo>
                    <a:pt x="558" y="93"/>
                  </a:lnTo>
                  <a:lnTo>
                    <a:pt x="595" y="84"/>
                  </a:lnTo>
                  <a:lnTo>
                    <a:pt x="635" y="82"/>
                  </a:lnTo>
                  <a:lnTo>
                    <a:pt x="679" y="87"/>
                  </a:lnTo>
                  <a:lnTo>
                    <a:pt x="724" y="96"/>
                  </a:lnTo>
                  <a:lnTo>
                    <a:pt x="772" y="111"/>
                  </a:lnTo>
                  <a:lnTo>
                    <a:pt x="839" y="138"/>
                  </a:lnTo>
                  <a:lnTo>
                    <a:pt x="906" y="168"/>
                  </a:lnTo>
                  <a:lnTo>
                    <a:pt x="967" y="195"/>
                  </a:lnTo>
                  <a:lnTo>
                    <a:pt x="1028" y="221"/>
                  </a:lnTo>
                  <a:lnTo>
                    <a:pt x="1094" y="245"/>
                  </a:lnTo>
                  <a:lnTo>
                    <a:pt x="1166" y="262"/>
                  </a:lnTo>
                  <a:lnTo>
                    <a:pt x="1241" y="273"/>
                  </a:lnTo>
                  <a:lnTo>
                    <a:pt x="1319" y="278"/>
                  </a:lnTo>
                  <a:lnTo>
                    <a:pt x="1398" y="275"/>
                  </a:lnTo>
                  <a:lnTo>
                    <a:pt x="1478" y="267"/>
                  </a:lnTo>
                  <a:lnTo>
                    <a:pt x="1559" y="251"/>
                  </a:lnTo>
                  <a:lnTo>
                    <a:pt x="1637" y="230"/>
                  </a:lnTo>
                  <a:lnTo>
                    <a:pt x="1714" y="200"/>
                  </a:lnTo>
                  <a:lnTo>
                    <a:pt x="1783" y="168"/>
                  </a:lnTo>
                  <a:lnTo>
                    <a:pt x="1848" y="133"/>
                  </a:lnTo>
                  <a:lnTo>
                    <a:pt x="1905" y="91"/>
                  </a:lnTo>
                  <a:lnTo>
                    <a:pt x="1959" y="47"/>
                  </a:lnTo>
                  <a:lnTo>
                    <a:pt x="2004" y="0"/>
                  </a:lnTo>
                  <a:lnTo>
                    <a:pt x="2051" y="47"/>
                  </a:lnTo>
                  <a:lnTo>
                    <a:pt x="2102" y="91"/>
                  </a:lnTo>
                  <a:lnTo>
                    <a:pt x="2161" y="133"/>
                  </a:lnTo>
                  <a:lnTo>
                    <a:pt x="2225" y="168"/>
                  </a:lnTo>
                  <a:lnTo>
                    <a:pt x="2293" y="200"/>
                  </a:lnTo>
                  <a:lnTo>
                    <a:pt x="2362" y="228"/>
                  </a:lnTo>
                  <a:lnTo>
                    <a:pt x="2435" y="251"/>
                  </a:lnTo>
                  <a:lnTo>
                    <a:pt x="2509" y="270"/>
                  </a:lnTo>
                  <a:lnTo>
                    <a:pt x="2586" y="285"/>
                  </a:lnTo>
                  <a:lnTo>
                    <a:pt x="2661" y="295"/>
                  </a:lnTo>
                  <a:lnTo>
                    <a:pt x="2737" y="300"/>
                  </a:lnTo>
                  <a:lnTo>
                    <a:pt x="2808" y="298"/>
                  </a:lnTo>
                  <a:lnTo>
                    <a:pt x="2879" y="290"/>
                  </a:lnTo>
                  <a:lnTo>
                    <a:pt x="2944" y="275"/>
                  </a:lnTo>
                  <a:lnTo>
                    <a:pt x="2961" y="268"/>
                  </a:lnTo>
                  <a:lnTo>
                    <a:pt x="2986" y="260"/>
                  </a:lnTo>
                  <a:lnTo>
                    <a:pt x="3016" y="248"/>
                  </a:lnTo>
                  <a:lnTo>
                    <a:pt x="3051" y="233"/>
                  </a:lnTo>
                  <a:lnTo>
                    <a:pt x="3089" y="218"/>
                  </a:lnTo>
                  <a:lnTo>
                    <a:pt x="3131" y="201"/>
                  </a:lnTo>
                  <a:lnTo>
                    <a:pt x="3173" y="185"/>
                  </a:lnTo>
                  <a:lnTo>
                    <a:pt x="3217" y="168"/>
                  </a:lnTo>
                  <a:lnTo>
                    <a:pt x="3260" y="151"/>
                  </a:lnTo>
                  <a:lnTo>
                    <a:pt x="3302" y="136"/>
                  </a:lnTo>
                  <a:lnTo>
                    <a:pt x="3342" y="124"/>
                  </a:lnTo>
                  <a:lnTo>
                    <a:pt x="3381" y="113"/>
                  </a:lnTo>
                  <a:lnTo>
                    <a:pt x="3414" y="106"/>
                  </a:lnTo>
                  <a:lnTo>
                    <a:pt x="3441" y="101"/>
                  </a:lnTo>
                  <a:lnTo>
                    <a:pt x="3464" y="101"/>
                  </a:lnTo>
                  <a:lnTo>
                    <a:pt x="3479" y="104"/>
                  </a:lnTo>
                  <a:lnTo>
                    <a:pt x="3504" y="121"/>
                  </a:lnTo>
                  <a:lnTo>
                    <a:pt x="3524" y="143"/>
                  </a:lnTo>
                  <a:lnTo>
                    <a:pt x="3540" y="168"/>
                  </a:lnTo>
                  <a:lnTo>
                    <a:pt x="3550" y="195"/>
                  </a:lnTo>
                  <a:lnTo>
                    <a:pt x="3555" y="223"/>
                  </a:lnTo>
                  <a:lnTo>
                    <a:pt x="3556" y="251"/>
                  </a:lnTo>
                  <a:lnTo>
                    <a:pt x="3555" y="278"/>
                  </a:lnTo>
                  <a:lnTo>
                    <a:pt x="3550" y="305"/>
                  </a:lnTo>
                  <a:lnTo>
                    <a:pt x="3540" y="338"/>
                  </a:lnTo>
                  <a:lnTo>
                    <a:pt x="3528" y="364"/>
                  </a:lnTo>
                  <a:lnTo>
                    <a:pt x="3514" y="384"/>
                  </a:lnTo>
                  <a:lnTo>
                    <a:pt x="3499" y="399"/>
                  </a:lnTo>
                  <a:lnTo>
                    <a:pt x="3486" y="410"/>
                  </a:lnTo>
                  <a:lnTo>
                    <a:pt x="3471" y="419"/>
                  </a:lnTo>
                  <a:lnTo>
                    <a:pt x="3456" y="429"/>
                  </a:lnTo>
                  <a:lnTo>
                    <a:pt x="3442" y="437"/>
                  </a:lnTo>
                  <a:lnTo>
                    <a:pt x="3431" y="449"/>
                  </a:lnTo>
                  <a:lnTo>
                    <a:pt x="3419" y="462"/>
                  </a:lnTo>
                  <a:lnTo>
                    <a:pt x="3409" y="482"/>
                  </a:lnTo>
                  <a:lnTo>
                    <a:pt x="3402" y="506"/>
                  </a:lnTo>
                  <a:lnTo>
                    <a:pt x="3397" y="538"/>
                  </a:lnTo>
                  <a:lnTo>
                    <a:pt x="3396" y="578"/>
                  </a:lnTo>
                  <a:lnTo>
                    <a:pt x="3399" y="596"/>
                  </a:lnTo>
                  <a:lnTo>
                    <a:pt x="3406" y="615"/>
                  </a:lnTo>
                  <a:lnTo>
                    <a:pt x="3419" y="631"/>
                  </a:lnTo>
                  <a:lnTo>
                    <a:pt x="3436" y="646"/>
                  </a:lnTo>
                  <a:lnTo>
                    <a:pt x="3453" y="656"/>
                  </a:lnTo>
                  <a:lnTo>
                    <a:pt x="3473" y="666"/>
                  </a:lnTo>
                  <a:lnTo>
                    <a:pt x="3498" y="676"/>
                  </a:lnTo>
                  <a:lnTo>
                    <a:pt x="3523" y="687"/>
                  </a:lnTo>
                  <a:lnTo>
                    <a:pt x="3548" y="693"/>
                  </a:lnTo>
                  <a:lnTo>
                    <a:pt x="3573" y="698"/>
                  </a:lnTo>
                  <a:lnTo>
                    <a:pt x="3596" y="700"/>
                  </a:lnTo>
                  <a:lnTo>
                    <a:pt x="3616" y="697"/>
                  </a:lnTo>
                  <a:lnTo>
                    <a:pt x="3632" y="687"/>
                  </a:lnTo>
                  <a:lnTo>
                    <a:pt x="3688" y="661"/>
                  </a:lnTo>
                  <a:lnTo>
                    <a:pt x="3742" y="641"/>
                  </a:lnTo>
                  <a:lnTo>
                    <a:pt x="3792" y="630"/>
                  </a:lnTo>
                  <a:lnTo>
                    <a:pt x="3839" y="623"/>
                  </a:lnTo>
                  <a:lnTo>
                    <a:pt x="3882" y="623"/>
                  </a:lnTo>
                  <a:lnTo>
                    <a:pt x="3921" y="631"/>
                  </a:lnTo>
                  <a:lnTo>
                    <a:pt x="3954" y="645"/>
                  </a:lnTo>
                  <a:lnTo>
                    <a:pt x="3985" y="665"/>
                  </a:lnTo>
                  <a:lnTo>
                    <a:pt x="4010" y="690"/>
                  </a:lnTo>
                  <a:lnTo>
                    <a:pt x="4030" y="723"/>
                  </a:lnTo>
                  <a:lnTo>
                    <a:pt x="4043" y="762"/>
                  </a:lnTo>
                  <a:lnTo>
                    <a:pt x="4051" y="807"/>
                  </a:lnTo>
                  <a:lnTo>
                    <a:pt x="4055" y="859"/>
                  </a:lnTo>
                </a:path>
              </a:pathLst>
            </a:custGeom>
            <a:noFill/>
            <a:ln w="19050">
              <a:solidFill>
                <a:srgbClr val="FF030D"/>
              </a:solidFill>
              <a:prstDash val="sysDot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32593" tIns="66297" rIns="132593" bIns="66297" numCol="1" anchor="t" anchorCtr="0" compatLnSpc="1">
              <a:prstTxWarp prst="textNoShape">
                <a:avLst/>
              </a:prstTxWarp>
            </a:bodyPr>
            <a:lstStyle/>
            <a:p>
              <a:endParaRPr lang="es-PE" sz="2467"/>
            </a:p>
          </p:txBody>
        </p:sp>
      </p:grpSp>
      <p:sp>
        <p:nvSpPr>
          <p:cNvPr id="6" name="Bonifiesta.com"/>
          <p:cNvSpPr txBox="1"/>
          <p:nvPr/>
        </p:nvSpPr>
        <p:spPr>
          <a:xfrm>
            <a:off x="789139" y="2315051"/>
            <a:ext cx="392260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600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tabillo Rob" pitchFamily="2" charset="0"/>
              </a:rPr>
              <a:t>Siempre es mágico festejar con amigos, celebremos juntos el cumpleaños de mi </a:t>
            </a:r>
            <a:r>
              <a:rPr lang="es-PE" sz="2600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Stabillo Rob" pitchFamily="2" charset="0"/>
              </a:rPr>
              <a:t>bebé el</a:t>
            </a:r>
            <a:endParaRPr lang="es-PE" sz="2600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Stabillo Rob" pitchFamily="2" charset="0"/>
            </a:endParaRPr>
          </a:p>
        </p:txBody>
      </p:sp>
      <p:sp>
        <p:nvSpPr>
          <p:cNvPr id="7" name="Bonifiesta.com"/>
          <p:cNvSpPr txBox="1"/>
          <p:nvPr/>
        </p:nvSpPr>
        <p:spPr>
          <a:xfrm>
            <a:off x="1484771" y="3539315"/>
            <a:ext cx="2344040" cy="873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5075" dirty="0">
                <a:solidFill>
                  <a:srgbClr val="00B0F0"/>
                </a:solidFill>
                <a:latin typeface="BabyMonsta-Bonifiesta.com" panose="02000500000000000000" pitchFamily="50" charset="0"/>
              </a:rPr>
              <a:t>SABADO</a:t>
            </a:r>
          </a:p>
        </p:txBody>
      </p:sp>
      <p:sp>
        <p:nvSpPr>
          <p:cNvPr id="8" name="Bonifiesta.com"/>
          <p:cNvSpPr txBox="1"/>
          <p:nvPr/>
        </p:nvSpPr>
        <p:spPr>
          <a:xfrm>
            <a:off x="759962" y="4161968"/>
            <a:ext cx="388279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5800" dirty="0" smtClean="0">
                <a:solidFill>
                  <a:srgbClr val="FF0000"/>
                </a:solidFill>
                <a:latin typeface="Brady-Bonifiesta.com" panose="020B0600020202020204" pitchFamily="34" charset="0"/>
              </a:rPr>
              <a:t>29 </a:t>
            </a:r>
            <a:r>
              <a:rPr lang="es-PE" sz="5800" dirty="0">
                <a:solidFill>
                  <a:srgbClr val="FF0000"/>
                </a:solidFill>
                <a:latin typeface="Brady-Bonifiesta.com" panose="020B0600020202020204" pitchFamily="34" charset="0"/>
              </a:rPr>
              <a:t>DE FEBRERO</a:t>
            </a:r>
          </a:p>
        </p:txBody>
      </p:sp>
      <p:sp>
        <p:nvSpPr>
          <p:cNvPr id="9" name="Bonifiesta.com"/>
          <p:cNvSpPr txBox="1"/>
          <p:nvPr/>
        </p:nvSpPr>
        <p:spPr>
          <a:xfrm>
            <a:off x="1820105" y="4946312"/>
            <a:ext cx="1762021" cy="6501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3625" dirty="0">
                <a:solidFill>
                  <a:srgbClr val="FF9900"/>
                </a:solidFill>
                <a:latin typeface="BabyMonsta-Bonifiesta.com" panose="02000500000000000000" pitchFamily="50" charset="0"/>
              </a:rPr>
              <a:t>5:00 PM.</a:t>
            </a:r>
          </a:p>
        </p:txBody>
      </p:sp>
      <p:sp>
        <p:nvSpPr>
          <p:cNvPr id="10" name="Bonifiesta.com"/>
          <p:cNvSpPr txBox="1"/>
          <p:nvPr/>
        </p:nvSpPr>
        <p:spPr>
          <a:xfrm>
            <a:off x="1217150" y="5493485"/>
            <a:ext cx="2860078" cy="1118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3335" dirty="0" smtClean="0">
                <a:solidFill>
                  <a:srgbClr val="FF9900"/>
                </a:solidFill>
                <a:latin typeface="Stabillo Rob" pitchFamily="2" charset="0"/>
              </a:rPr>
              <a:t>Av. Bolognesi #1244</a:t>
            </a:r>
            <a:endParaRPr lang="es-PE" sz="3335" dirty="0">
              <a:solidFill>
                <a:srgbClr val="FF9900"/>
              </a:solidFill>
              <a:latin typeface="Stabillo Rob" pitchFamily="2" charset="0"/>
            </a:endParaRPr>
          </a:p>
          <a:p>
            <a:pPr algn="ctr"/>
            <a:r>
              <a:rPr lang="es-PE" sz="3335" dirty="0">
                <a:solidFill>
                  <a:srgbClr val="FF9900"/>
                </a:solidFill>
                <a:latin typeface="Stabillo Rob" pitchFamily="2" charset="0"/>
              </a:rPr>
              <a:t> </a:t>
            </a:r>
            <a:r>
              <a:rPr lang="es-PE" sz="3335" dirty="0" smtClean="0">
                <a:solidFill>
                  <a:srgbClr val="FF9900"/>
                </a:solidFill>
                <a:latin typeface="Stabillo Rob" pitchFamily="2" charset="0"/>
              </a:rPr>
              <a:t>Depto </a:t>
            </a:r>
            <a:r>
              <a:rPr lang="es-PE" sz="3335" dirty="0">
                <a:solidFill>
                  <a:srgbClr val="FF9900"/>
                </a:solidFill>
                <a:latin typeface="Stabillo Rob" pitchFamily="2" charset="0"/>
              </a:rPr>
              <a:t>408</a:t>
            </a:r>
          </a:p>
        </p:txBody>
      </p:sp>
      <p:sp>
        <p:nvSpPr>
          <p:cNvPr id="11" name="Bonifiesta.com"/>
          <p:cNvSpPr txBox="1"/>
          <p:nvPr/>
        </p:nvSpPr>
        <p:spPr>
          <a:xfrm>
            <a:off x="645599" y="160764"/>
            <a:ext cx="4089582" cy="165442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s-PE" sz="10151" dirty="0" smtClean="0">
                <a:solidFill>
                  <a:srgbClr val="EB1C22"/>
                </a:solidFill>
                <a:effectLst>
                  <a:glow rad="127000">
                    <a:schemeClr val="bg1"/>
                  </a:glow>
                </a:effectLst>
                <a:latin typeface="Houseo-Bonifiesta.com" panose="00000400000000000000" pitchFamily="2" charset="0"/>
              </a:rPr>
              <a:t>ANTONIO</a:t>
            </a:r>
            <a:endParaRPr lang="es-PE" sz="10151" dirty="0">
              <a:solidFill>
                <a:srgbClr val="EB1C22"/>
              </a:solidFill>
              <a:effectLst>
                <a:glow rad="127000">
                  <a:schemeClr val="bg1"/>
                </a:glow>
              </a:effectLst>
              <a:latin typeface="Houseo-Bonifiesta.com" panose="00000400000000000000" pitchFamily="2" charset="0"/>
            </a:endParaRPr>
          </a:p>
        </p:txBody>
      </p:sp>
      <p:sp>
        <p:nvSpPr>
          <p:cNvPr id="12" name="Bonifiesta.com"/>
          <p:cNvSpPr txBox="1"/>
          <p:nvPr/>
        </p:nvSpPr>
        <p:spPr>
          <a:xfrm>
            <a:off x="545050" y="1492721"/>
            <a:ext cx="4371710" cy="98488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s-PE" sz="5800" dirty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Houseo-Bonifiesta.com" panose="00000400000000000000" pitchFamily="2" charset="0"/>
              </a:rPr>
              <a:t>Mi Primer Añito</a:t>
            </a:r>
          </a:p>
        </p:txBody>
      </p:sp>
      <p:pic>
        <p:nvPicPr>
          <p:cNvPr id="13" name="Bonifiesta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775" y="-48317"/>
            <a:ext cx="3595625" cy="3660703"/>
          </a:xfrm>
          <a:prstGeom prst="rect">
            <a:avLst/>
          </a:prstGeom>
        </p:spPr>
      </p:pic>
      <p:pic>
        <p:nvPicPr>
          <p:cNvPr id="1026" name="Bonifiesta.com" descr="https://www.megaidea.net/wp-content/uploads/2019/08/Payaso_Plimplim-2__megaidea__-698x10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73" y="394428"/>
            <a:ext cx="2527779" cy="37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onifiesta.com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620" y="3207694"/>
            <a:ext cx="5979573" cy="4417533"/>
          </a:xfrm>
          <a:prstGeom prst="rect">
            <a:avLst/>
          </a:prstGeom>
        </p:spPr>
      </p:pic>
      <p:pic>
        <p:nvPicPr>
          <p:cNvPr id="1030" name="Bonifiesta.com" descr="https://www.megaidea.net/wp-content/uploads/2019/08/Payaso_Plimplim-19__megaidea__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144" y="1755692"/>
            <a:ext cx="1738581" cy="173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onifiesta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74" y="256894"/>
            <a:ext cx="2413889" cy="1991722"/>
          </a:xfrm>
          <a:prstGeom prst="rect">
            <a:avLst/>
          </a:prstGeom>
        </p:spPr>
      </p:pic>
      <p:sp>
        <p:nvSpPr>
          <p:cNvPr id="19" name="Megaidea.net"/>
          <p:cNvSpPr txBox="1"/>
          <p:nvPr/>
        </p:nvSpPr>
        <p:spPr>
          <a:xfrm>
            <a:off x="2127465" y="7018813"/>
            <a:ext cx="5030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rgbClr val="D69A32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000" b="1" dirty="0">
              <a:solidFill>
                <a:srgbClr val="D69A32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0515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35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Brady-Bonifiesta.com</vt:lpstr>
      <vt:lpstr>Houseo-Bonifiesta.com</vt:lpstr>
      <vt:lpstr>Arial</vt:lpstr>
      <vt:lpstr>Calibri Light</vt:lpstr>
      <vt:lpstr>BabyMonsta-Bonifiesta.com</vt:lpstr>
      <vt:lpstr>Calibri</vt:lpstr>
      <vt:lpstr>Stabillo Rob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www.bonifiesta.com</dc:title>
  <dc:creator>Bonifiesta.com</dc:creator>
  <cp:keywords>Payaso Plim Plim</cp:keywords>
  <cp:lastModifiedBy>User</cp:lastModifiedBy>
  <cp:revision>9</cp:revision>
  <dcterms:created xsi:type="dcterms:W3CDTF">2021-02-06T02:43:06Z</dcterms:created>
  <dcterms:modified xsi:type="dcterms:W3CDTF">2022-01-03T17:04:30Z</dcterms:modified>
</cp:coreProperties>
</file>