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OogieBoogie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aaBookHmkBold" panose="00000400000000000000" pitchFamily="2" charset="0"/>
      <p:regular r:id="rId6"/>
    </p:embeddedFont>
    <p:embeddedFont>
      <p:font typeface="AvantGarde Md BT" panose="020B0602020202020204" pitchFamily="34" charset="0"/>
      <p:regular r:id="rId7"/>
      <p:italic r:id="rId8"/>
    </p:embeddedFont>
    <p:embeddedFont>
      <p:font typeface="Glamour-Megaidea.Net" pitchFamily="2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F82"/>
    <a:srgbClr val="ED3599"/>
    <a:srgbClr val="E45291"/>
    <a:srgbClr val="EC008A"/>
    <a:srgbClr val="599401"/>
    <a:srgbClr val="599405"/>
    <a:srgbClr val="A52A69"/>
    <a:srgbClr val="00813B"/>
    <a:srgbClr val="D70276"/>
    <a:srgbClr val="12A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1531" y="1740173"/>
            <a:ext cx="3519141" cy="1276052"/>
          </a:xfrm>
          <a:prstGeom prst="rect">
            <a:avLst/>
          </a:prstGeom>
        </p:spPr>
      </p:pic>
      <p:sp>
        <p:nvSpPr>
          <p:cNvPr id="6" name="Bonifiesta.com"/>
          <p:cNvSpPr txBox="1"/>
          <p:nvPr/>
        </p:nvSpPr>
        <p:spPr>
          <a:xfrm>
            <a:off x="1383078" y="1789995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-Megaidea.Net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-Megaidea.Net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226593" y="2798498"/>
            <a:ext cx="259558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ED3599"/>
                </a:solidFill>
                <a:latin typeface="OogieBoogie" panose="00000400000000000000" pitchFamily="2" charset="0"/>
              </a:rPr>
              <a:t>Mi Primer Añito</a:t>
            </a:r>
            <a:endParaRPr lang="en-US" sz="2399" dirty="0">
              <a:solidFill>
                <a:srgbClr val="ED3599"/>
              </a:solidFill>
              <a:latin typeface="OogieBoogie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510206" y="3197844"/>
            <a:ext cx="1864613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solidFill>
                  <a:srgbClr val="542F82"/>
                </a:solidFill>
                <a:latin typeface="BaaBookHmkBold" panose="00000400000000000000" pitchFamily="2" charset="0"/>
              </a:rPr>
              <a:t>SABADO 15 </a:t>
            </a:r>
            <a:endParaRPr lang="es-PE" sz="2666" b="1" dirty="0" smtClean="0">
              <a:solidFill>
                <a:srgbClr val="542F82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666" b="1" dirty="0" smtClean="0">
                <a:solidFill>
                  <a:srgbClr val="542F82"/>
                </a:solidFill>
                <a:latin typeface="BaaBookHmkBold" panose="00000400000000000000" pitchFamily="2" charset="0"/>
              </a:rPr>
              <a:t>DE </a:t>
            </a:r>
            <a:r>
              <a:rPr lang="es-PE" sz="2666" b="1" dirty="0">
                <a:solidFill>
                  <a:srgbClr val="542F82"/>
                </a:solidFill>
                <a:latin typeface="BaaBookHmkBold" panose="00000400000000000000" pitchFamily="2" charset="0"/>
              </a:rPr>
              <a:t>JUNIO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057476" y="4000463"/>
            <a:ext cx="2933816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Mz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14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Lte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Bonifiesta.com"/>
          <p:cNvSpPr txBox="1"/>
          <p:nvPr/>
        </p:nvSpPr>
        <p:spPr>
          <a:xfrm>
            <a:off x="-6038" y="6886619"/>
            <a:ext cx="17223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 smtClean="0">
                <a:solidFill>
                  <a:schemeClr val="bg1"/>
                </a:solidFill>
                <a:effectLst>
                  <a:glow rad="127000">
                    <a:srgbClr val="ED3599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s-PE" sz="1333" b="1" dirty="0">
              <a:solidFill>
                <a:schemeClr val="bg1"/>
              </a:solidFill>
              <a:effectLst>
                <a:glow rad="127000">
                  <a:srgbClr val="ED3599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 rot="20582651">
            <a:off x="1444346" y="5610457"/>
            <a:ext cx="145745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 smtClean="0">
                <a:solidFill>
                  <a:srgbClr val="7030A0"/>
                </a:solidFill>
                <a:latin typeface="BaaBookHmkBold" panose="00000400000000000000" pitchFamily="2" charset="0"/>
              </a:rPr>
              <a:t>No Faltes…!!!</a:t>
            </a:r>
            <a:endParaRPr lang="es-PE" sz="1866" dirty="0">
              <a:solidFill>
                <a:srgbClr val="7030A0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OogieBoogie</vt:lpstr>
      <vt:lpstr>Arial</vt:lpstr>
      <vt:lpstr>Calibri Light</vt:lpstr>
      <vt:lpstr>BaaBookHmkBold</vt:lpstr>
      <vt:lpstr>AvantGarde Md BT</vt:lpstr>
      <vt:lpstr>Glamour-Megaidea.Net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My Little Pony</cp:keywords>
  <cp:lastModifiedBy>User</cp:lastModifiedBy>
  <cp:revision>21</cp:revision>
  <dcterms:created xsi:type="dcterms:W3CDTF">2019-11-21T20:21:28Z</dcterms:created>
  <dcterms:modified xsi:type="dcterms:W3CDTF">2022-01-08T21:31:52Z</dcterms:modified>
</cp:coreProperties>
</file>