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7559675" cy="10439400"/>
  <p:notesSz cx="6858000" cy="9144000"/>
  <p:defaultTextStyle>
    <a:defPPr>
      <a:defRPr lang="es-PE"/>
    </a:defPPr>
    <a:lvl1pPr marL="0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47" userDrawn="1">
          <p15:clr>
            <a:srgbClr val="A4A3A4"/>
          </p15:clr>
        </p15:guide>
        <p15:guide id="2" pos="1202" userDrawn="1">
          <p15:clr>
            <a:srgbClr val="A4A3A4"/>
          </p15:clr>
        </p15:guide>
        <p15:guide id="3" pos="4422" userDrawn="1">
          <p15:clr>
            <a:srgbClr val="A4A3A4"/>
          </p15:clr>
        </p15:guide>
        <p15:guide id="4" orient="horz" pos="67" userDrawn="1">
          <p15:clr>
            <a:srgbClr val="A4A3A4"/>
          </p15:clr>
        </p15:guide>
        <p15:guide id="5" pos="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>
        <p:scale>
          <a:sx n="50" d="100"/>
          <a:sy n="50" d="100"/>
        </p:scale>
        <p:origin x="2226" y="30"/>
      </p:cViewPr>
      <p:guideLst>
        <p:guide orient="horz" pos="5547"/>
        <p:guide pos="1202"/>
        <p:guide pos="4422"/>
        <p:guide orient="horz" pos="67"/>
        <p:guide pos="68"/>
      </p:guideLst>
    </p:cSldViewPr>
  </p:slideViewPr>
  <p:notesTextViewPr>
    <p:cViewPr>
      <p:scale>
        <a:sx n="1" d="1"/>
        <a:sy n="1" d="1"/>
      </p:scale>
      <p:origin x="0" y="-78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B49A1-0B58-4AF0-BCFE-EB5623EB0BB6}" type="datetimeFigureOut">
              <a:rPr lang="es-PE" smtClean="0"/>
              <a:t>15/11/2021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11400" y="1143000"/>
            <a:ext cx="2235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8FA93-DBE5-4F45-AE7A-7BE94035042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69928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 smtClean="0"/>
              <a:t>Molde</a:t>
            </a:r>
            <a:r>
              <a:rPr lang="es-ES" baseline="0" dirty="0" smtClean="0"/>
              <a:t> descargado de </a:t>
            </a:r>
            <a:r>
              <a:rPr lang="es-ES" b="1" baseline="0" dirty="0" smtClean="0">
                <a:solidFill>
                  <a:srgbClr val="0070C0"/>
                </a:solidFill>
              </a:rPr>
              <a:t>www.megaidea.net</a:t>
            </a:r>
            <a:endParaRPr lang="es-PE" b="1" smtClean="0">
              <a:solidFill>
                <a:srgbClr val="0070C0"/>
              </a:solidFill>
            </a:endParaRPr>
          </a:p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8FA93-DBE5-4F45-AE7A-7BE940350428}" type="slidenum">
              <a:rPr lang="es-PE" smtClean="0"/>
              <a:t>1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53584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3432-D2E2-4E7F-894B-A249C0F8EC69}" type="datetimeFigureOut">
              <a:rPr lang="es-PE" smtClean="0"/>
              <a:t>15/11/2021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A128-D571-4EC5-AA47-3FBCE36C9A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27851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3432-D2E2-4E7F-894B-A249C0F8EC69}" type="datetimeFigureOut">
              <a:rPr lang="es-PE" smtClean="0"/>
              <a:t>15/11/2021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A128-D571-4EC5-AA47-3FBCE36C9A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22710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3432-D2E2-4E7F-894B-A249C0F8EC69}" type="datetimeFigureOut">
              <a:rPr lang="es-PE" smtClean="0"/>
              <a:t>15/11/2021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A128-D571-4EC5-AA47-3FBCE36C9A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13653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3432-D2E2-4E7F-894B-A249C0F8EC69}" type="datetimeFigureOut">
              <a:rPr lang="es-PE" smtClean="0"/>
              <a:t>15/11/2021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A128-D571-4EC5-AA47-3FBCE36C9A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73071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3432-D2E2-4E7F-894B-A249C0F8EC69}" type="datetimeFigureOut">
              <a:rPr lang="es-PE" smtClean="0"/>
              <a:t>15/11/2021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A128-D571-4EC5-AA47-3FBCE36C9A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44642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3432-D2E2-4E7F-894B-A249C0F8EC69}" type="datetimeFigureOut">
              <a:rPr lang="es-PE" smtClean="0"/>
              <a:t>15/11/2021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A128-D571-4EC5-AA47-3FBCE36C9A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6509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3432-D2E2-4E7F-894B-A249C0F8EC69}" type="datetimeFigureOut">
              <a:rPr lang="es-PE" smtClean="0"/>
              <a:t>15/11/2021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A128-D571-4EC5-AA47-3FBCE36C9A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03217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3432-D2E2-4E7F-894B-A249C0F8EC69}" type="datetimeFigureOut">
              <a:rPr lang="es-PE" smtClean="0"/>
              <a:t>15/11/2021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A128-D571-4EC5-AA47-3FBCE36C9A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3882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3432-D2E2-4E7F-894B-A249C0F8EC69}" type="datetimeFigureOut">
              <a:rPr lang="es-PE" smtClean="0"/>
              <a:t>15/11/2021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A128-D571-4EC5-AA47-3FBCE36C9A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16041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3432-D2E2-4E7F-894B-A249C0F8EC69}" type="datetimeFigureOut">
              <a:rPr lang="es-PE" smtClean="0"/>
              <a:t>15/11/2021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A128-D571-4EC5-AA47-3FBCE36C9A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13393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3432-D2E2-4E7F-894B-A249C0F8EC69}" type="datetimeFigureOut">
              <a:rPr lang="es-PE" smtClean="0"/>
              <a:t>15/11/2021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A128-D571-4EC5-AA47-3FBCE36C9A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68570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03432-D2E2-4E7F-894B-A249C0F8EC69}" type="datetimeFigureOut">
              <a:rPr lang="es-PE" smtClean="0"/>
              <a:t>15/11/2021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EA128-D571-4EC5-AA47-3FBCE36C9A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25249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gaidea.Net"/>
          <p:cNvSpPr/>
          <p:nvPr/>
        </p:nvSpPr>
        <p:spPr>
          <a:xfrm>
            <a:off x="1913320" y="77635"/>
            <a:ext cx="5123969" cy="87340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75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914" dirty="0">
              <a:latin typeface="Hillda-Megaidea.Net" pitchFamily="2" charset="0"/>
              <a:cs typeface="Arial" panose="020B0604020202020204" pitchFamily="34" charset="0"/>
            </a:endParaRPr>
          </a:p>
        </p:txBody>
      </p:sp>
      <p:sp>
        <p:nvSpPr>
          <p:cNvPr id="6" name="Megaidea.Net"/>
          <p:cNvSpPr/>
          <p:nvPr/>
        </p:nvSpPr>
        <p:spPr>
          <a:xfrm>
            <a:off x="108285" y="77635"/>
            <a:ext cx="1805034" cy="8734039"/>
          </a:xfrm>
          <a:prstGeom prst="rect">
            <a:avLst/>
          </a:prstGeom>
          <a:pattFill prst="plaid">
            <a:fgClr>
              <a:schemeClr val="bg1">
                <a:lumMod val="65000"/>
              </a:schemeClr>
            </a:fgClr>
            <a:bgClr>
              <a:schemeClr val="bg1">
                <a:lumMod val="85000"/>
              </a:schemeClr>
            </a:bgClr>
          </a:pattFill>
          <a:ln>
            <a:solidFill>
              <a:schemeClr val="bg1">
                <a:lumMod val="65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91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Megaidea.Net"/>
          <p:cNvSpPr/>
          <p:nvPr/>
        </p:nvSpPr>
        <p:spPr>
          <a:xfrm>
            <a:off x="7037289" y="77635"/>
            <a:ext cx="422080" cy="8734039"/>
          </a:xfrm>
          <a:custGeom>
            <a:avLst/>
            <a:gdLst>
              <a:gd name="connsiteX0" fmla="*/ 0 w 432285"/>
              <a:gd name="connsiteY0" fmla="*/ 0 h 8945218"/>
              <a:gd name="connsiteX1" fmla="*/ 432285 w 432285"/>
              <a:gd name="connsiteY1" fmla="*/ 0 h 8945218"/>
              <a:gd name="connsiteX2" fmla="*/ 432285 w 432285"/>
              <a:gd name="connsiteY2" fmla="*/ 8945218 h 8945218"/>
              <a:gd name="connsiteX3" fmla="*/ 0 w 432285"/>
              <a:gd name="connsiteY3" fmla="*/ 8945218 h 8945218"/>
              <a:gd name="connsiteX4" fmla="*/ 0 w 432285"/>
              <a:gd name="connsiteY4" fmla="*/ 0 h 8945218"/>
              <a:gd name="connsiteX0" fmla="*/ 0 w 432285"/>
              <a:gd name="connsiteY0" fmla="*/ 0 h 8945218"/>
              <a:gd name="connsiteX1" fmla="*/ 432285 w 432285"/>
              <a:gd name="connsiteY1" fmla="*/ 477078 h 8945218"/>
              <a:gd name="connsiteX2" fmla="*/ 432285 w 432285"/>
              <a:gd name="connsiteY2" fmla="*/ 8945218 h 8945218"/>
              <a:gd name="connsiteX3" fmla="*/ 0 w 432285"/>
              <a:gd name="connsiteY3" fmla="*/ 8945218 h 8945218"/>
              <a:gd name="connsiteX4" fmla="*/ 0 w 432285"/>
              <a:gd name="connsiteY4" fmla="*/ 0 h 8945218"/>
              <a:gd name="connsiteX0" fmla="*/ 0 w 432285"/>
              <a:gd name="connsiteY0" fmla="*/ 0 h 8945218"/>
              <a:gd name="connsiteX1" fmla="*/ 432285 w 432285"/>
              <a:gd name="connsiteY1" fmla="*/ 477078 h 8945218"/>
              <a:gd name="connsiteX2" fmla="*/ 432285 w 432285"/>
              <a:gd name="connsiteY2" fmla="*/ 8408505 h 8945218"/>
              <a:gd name="connsiteX3" fmla="*/ 0 w 432285"/>
              <a:gd name="connsiteY3" fmla="*/ 8945218 h 8945218"/>
              <a:gd name="connsiteX4" fmla="*/ 0 w 432285"/>
              <a:gd name="connsiteY4" fmla="*/ 0 h 8945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2285" h="8945218">
                <a:moveTo>
                  <a:pt x="0" y="0"/>
                </a:moveTo>
                <a:lnTo>
                  <a:pt x="432285" y="477078"/>
                </a:lnTo>
                <a:lnTo>
                  <a:pt x="432285" y="8408505"/>
                </a:lnTo>
                <a:lnTo>
                  <a:pt x="0" y="894521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91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gaidea.Net"/>
          <p:cNvSpPr/>
          <p:nvPr/>
        </p:nvSpPr>
        <p:spPr>
          <a:xfrm>
            <a:off x="1913320" y="8811674"/>
            <a:ext cx="5123969" cy="162772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91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gaidea.Net"/>
          <p:cNvSpPr/>
          <p:nvPr/>
        </p:nvSpPr>
        <p:spPr>
          <a:xfrm>
            <a:off x="108285" y="8811674"/>
            <a:ext cx="1805033" cy="162772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91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Megaidea.Net"/>
          <p:cNvSpPr txBox="1"/>
          <p:nvPr/>
        </p:nvSpPr>
        <p:spPr>
          <a:xfrm>
            <a:off x="2058617" y="392622"/>
            <a:ext cx="483337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500" b="1" dirty="0">
                <a:latin typeface="Comic Sans MS" panose="030F0702030302020204" pitchFamily="66" charset="0"/>
              </a:rPr>
              <a:t>Gracias por venir a mi fiesta </a:t>
            </a:r>
            <a:endParaRPr lang="es-PE" sz="2500" b="1" dirty="0">
              <a:latin typeface="Comic Sans MS" panose="030F0702030302020204" pitchFamily="66" charset="0"/>
            </a:endParaRPr>
          </a:p>
        </p:txBody>
      </p:sp>
      <p:sp>
        <p:nvSpPr>
          <p:cNvPr id="19" name="Megaidea.Net"/>
          <p:cNvSpPr txBox="1"/>
          <p:nvPr/>
        </p:nvSpPr>
        <p:spPr>
          <a:xfrm>
            <a:off x="2701423" y="6800889"/>
            <a:ext cx="3547766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7000" b="1" dirty="0" smtClean="0">
                <a:latin typeface="Comic Sans MS" panose="030F0702030302020204" pitchFamily="66" charset="0"/>
              </a:rPr>
              <a:t>Nombre</a:t>
            </a:r>
            <a:endParaRPr lang="es-PE" sz="7000" b="1" dirty="0">
              <a:latin typeface="Comic Sans MS" panose="030F0702030302020204" pitchFamily="66" charset="0"/>
            </a:endParaRPr>
          </a:p>
        </p:txBody>
      </p:sp>
      <p:sp>
        <p:nvSpPr>
          <p:cNvPr id="15" name="Megaidea.Net"/>
          <p:cNvSpPr txBox="1"/>
          <p:nvPr/>
        </p:nvSpPr>
        <p:spPr>
          <a:xfrm>
            <a:off x="3369116" y="7725627"/>
            <a:ext cx="2169184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5500" dirty="0" smtClean="0">
                <a:latin typeface="Comic Sans MS" panose="030F0702030302020204" pitchFamily="66" charset="0"/>
              </a:rPr>
              <a:t>Texto</a:t>
            </a:r>
            <a:endParaRPr lang="es-PE" sz="5500" dirty="0">
              <a:latin typeface="Comic Sans MS" panose="030F0702030302020204" pitchFamily="66" charset="0"/>
            </a:endParaRPr>
          </a:p>
        </p:txBody>
      </p:sp>
      <p:sp>
        <p:nvSpPr>
          <p:cNvPr id="21" name="Megaidea.Net"/>
          <p:cNvSpPr txBox="1"/>
          <p:nvPr/>
        </p:nvSpPr>
        <p:spPr>
          <a:xfrm>
            <a:off x="7825389" y="6388468"/>
            <a:ext cx="2242922" cy="9971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PE"/>
            </a:defPPr>
            <a:lvl1pPr marL="0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7754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PE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IMPRIMIR</a:t>
            </a:r>
          </a:p>
          <a:p>
            <a:pPr algn="ctr"/>
            <a:r>
              <a:rPr lang="es-PE" b="1" dirty="0" smtClean="0">
                <a:latin typeface="Arial" panose="020B0604020202020204" pitchFamily="34" charset="0"/>
                <a:cs typeface="Arial" panose="020B0604020202020204" pitchFamily="34" charset="0"/>
              </a:rPr>
              <a:t>2 HOJAS A4</a:t>
            </a:r>
          </a:p>
          <a:p>
            <a:pPr algn="ctr"/>
            <a:r>
              <a:rPr lang="es-PE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Para luego unirlo</a:t>
            </a:r>
            <a:endParaRPr lang="es-P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www.megaidea.net"/>
          <p:cNvSpPr txBox="1"/>
          <p:nvPr/>
        </p:nvSpPr>
        <p:spPr>
          <a:xfrm>
            <a:off x="121890" y="8440332"/>
            <a:ext cx="177782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300" b="1" dirty="0" smtClean="0">
                <a:effectLst>
                  <a:glow rad="127000">
                    <a:schemeClr val="bg1"/>
                  </a:glow>
                </a:effectLst>
                <a:latin typeface="Comic Sans MS" panose="030F0702030302020204" pitchFamily="66" charset="0"/>
              </a:rPr>
              <a:t>www.megaidea.net</a:t>
            </a:r>
            <a:endParaRPr lang="es-PE" sz="1300" b="1" dirty="0">
              <a:effectLst>
                <a:glow rad="127000">
                  <a:schemeClr val="bg1"/>
                </a:glo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8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21</Words>
  <Application>Microsoft Office PowerPoint</Application>
  <PresentationFormat>Personalizado</PresentationFormat>
  <Paragraphs>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Hillda-Megaidea.Net</vt:lpstr>
      <vt:lpstr>Tema de Office</vt:lpstr>
      <vt:lpstr>Presentación de PowerPoint</vt:lpstr>
    </vt:vector>
  </TitlesOfParts>
  <Company>Mega Idea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www.megaidea.net</dc:title>
  <dc:creator>MegaIdea.Net</dc:creator>
  <cp:keywords>Molde Bolsas</cp:keywords>
  <cp:lastModifiedBy>MEGAIDEA</cp:lastModifiedBy>
  <cp:revision>28</cp:revision>
  <dcterms:created xsi:type="dcterms:W3CDTF">2019-02-10T16:27:42Z</dcterms:created>
  <dcterms:modified xsi:type="dcterms:W3CDTF">2021-11-15T23:18:20Z</dcterms:modified>
</cp:coreProperties>
</file>