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sldIdLst>
    <p:sldId id="256" r:id="rId2"/>
  </p:sldIdLst>
  <p:sldSz cx="5040313" cy="7199313"/>
  <p:notesSz cx="6858000" cy="9144000"/>
  <p:embeddedFontLst>
    <p:embeddedFont>
      <p:font typeface="BaaBookHmkBold" panose="00000400000000000000" pitchFamily="2" charset="0"/>
      <p:regular r:id="rId3"/>
    </p:embeddedFont>
    <p:embeddedFont>
      <p:font typeface="Calibri Light" panose="020F0302020204030204" pitchFamily="34" charset="0"/>
      <p:regular r:id="rId4"/>
      <p:italic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Matilda-Bonifiesta.com" panose="02000606020000020004" pitchFamily="2" charset="0"/>
      <p:regular r:id="rId10"/>
    </p:embeddedFont>
  </p:embeddedFontLst>
  <p:defaultTextStyle>
    <a:defPPr>
      <a:defRPr lang="en-US"/>
    </a:defPPr>
    <a:lvl1pPr marL="0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1pPr>
    <a:lvl2pPr marL="293732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2pPr>
    <a:lvl3pPr marL="587464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3pPr>
    <a:lvl4pPr marL="881196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4pPr>
    <a:lvl5pPr marL="1174928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5pPr>
    <a:lvl6pPr marL="1468660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6pPr>
    <a:lvl7pPr marL="1762391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7pPr>
    <a:lvl8pPr marL="2056123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8pPr>
    <a:lvl9pPr marL="2349855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1D2D7"/>
    <a:srgbClr val="86DBF7"/>
    <a:srgbClr val="E3F7FF"/>
    <a:srgbClr val="86DBF8"/>
    <a:srgbClr val="FB75BF"/>
    <a:srgbClr val="48BCEA"/>
    <a:srgbClr val="BB8E2E"/>
    <a:srgbClr val="5A56C3"/>
    <a:srgbClr val="F36FBB"/>
    <a:srgbClr val="59D5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44" autoAdjust="0"/>
    <p:restoredTop sz="94660"/>
  </p:normalViewPr>
  <p:slideViewPr>
    <p:cSldViewPr snapToGrid="0">
      <p:cViewPr varScale="1">
        <p:scale>
          <a:sx n="71" d="100"/>
          <a:sy n="71" d="100"/>
        </p:scale>
        <p:origin x="233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8024" y="1178222"/>
            <a:ext cx="4284266" cy="2506427"/>
          </a:xfrm>
        </p:spPr>
        <p:txBody>
          <a:bodyPr anchor="b"/>
          <a:lstStyle>
            <a:lvl1pPr algn="ctr">
              <a:defRPr sz="330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0039" y="3781306"/>
            <a:ext cx="3780235" cy="1738167"/>
          </a:xfrm>
        </p:spPr>
        <p:txBody>
          <a:bodyPr/>
          <a:lstStyle>
            <a:lvl1pPr marL="0" indent="0" algn="ctr">
              <a:buNone/>
              <a:defRPr sz="1323"/>
            </a:lvl1pPr>
            <a:lvl2pPr marL="252009" indent="0" algn="ctr">
              <a:buNone/>
              <a:defRPr sz="1102"/>
            </a:lvl2pPr>
            <a:lvl3pPr marL="504017" indent="0" algn="ctr">
              <a:buNone/>
              <a:defRPr sz="992"/>
            </a:lvl3pPr>
            <a:lvl4pPr marL="756026" indent="0" algn="ctr">
              <a:buNone/>
              <a:defRPr sz="882"/>
            </a:lvl4pPr>
            <a:lvl5pPr marL="1008035" indent="0" algn="ctr">
              <a:buNone/>
              <a:defRPr sz="882"/>
            </a:lvl5pPr>
            <a:lvl6pPr marL="1260043" indent="0" algn="ctr">
              <a:buNone/>
              <a:defRPr sz="882"/>
            </a:lvl6pPr>
            <a:lvl7pPr marL="1512052" indent="0" algn="ctr">
              <a:buNone/>
              <a:defRPr sz="882"/>
            </a:lvl7pPr>
            <a:lvl8pPr marL="1764060" indent="0" algn="ctr">
              <a:buNone/>
              <a:defRPr sz="882"/>
            </a:lvl8pPr>
            <a:lvl9pPr marL="2016069" indent="0" algn="ctr">
              <a:buNone/>
              <a:defRPr sz="882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991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813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06975" y="383297"/>
            <a:ext cx="1086817" cy="610108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6522" y="383297"/>
            <a:ext cx="3197449" cy="610108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920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639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897" y="1794831"/>
            <a:ext cx="4347270" cy="2994714"/>
          </a:xfrm>
        </p:spPr>
        <p:txBody>
          <a:bodyPr anchor="b"/>
          <a:lstStyle>
            <a:lvl1pPr>
              <a:defRPr sz="330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3897" y="4817876"/>
            <a:ext cx="4347270" cy="1574849"/>
          </a:xfrm>
        </p:spPr>
        <p:txBody>
          <a:bodyPr/>
          <a:lstStyle>
            <a:lvl1pPr marL="0" indent="0">
              <a:buNone/>
              <a:defRPr sz="1323">
                <a:solidFill>
                  <a:schemeClr val="tx1"/>
                </a:solidFill>
              </a:defRPr>
            </a:lvl1pPr>
            <a:lvl2pPr marL="252009" indent="0">
              <a:buNone/>
              <a:defRPr sz="1102">
                <a:solidFill>
                  <a:schemeClr val="tx1">
                    <a:tint val="75000"/>
                  </a:schemeClr>
                </a:solidFill>
              </a:defRPr>
            </a:lvl2pPr>
            <a:lvl3pPr marL="504017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3pPr>
            <a:lvl4pPr marL="756026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4pPr>
            <a:lvl5pPr marL="1008035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5pPr>
            <a:lvl6pPr marL="1260043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6pPr>
            <a:lvl7pPr marL="1512052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7pPr>
            <a:lvl8pPr marL="1764060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8pPr>
            <a:lvl9pPr marL="2016069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507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6522" y="1916484"/>
            <a:ext cx="2142133" cy="456789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51658" y="1916484"/>
            <a:ext cx="2142133" cy="456789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1/8/2022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445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78" y="383299"/>
            <a:ext cx="4347270" cy="1391534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7179" y="1764832"/>
            <a:ext cx="2132288" cy="864917"/>
          </a:xfrm>
        </p:spPr>
        <p:txBody>
          <a:bodyPr anchor="b"/>
          <a:lstStyle>
            <a:lvl1pPr marL="0" indent="0">
              <a:buNone/>
              <a:defRPr sz="1323" b="1"/>
            </a:lvl1pPr>
            <a:lvl2pPr marL="252009" indent="0">
              <a:buNone/>
              <a:defRPr sz="1102" b="1"/>
            </a:lvl2pPr>
            <a:lvl3pPr marL="504017" indent="0">
              <a:buNone/>
              <a:defRPr sz="992" b="1"/>
            </a:lvl3pPr>
            <a:lvl4pPr marL="756026" indent="0">
              <a:buNone/>
              <a:defRPr sz="882" b="1"/>
            </a:lvl4pPr>
            <a:lvl5pPr marL="1008035" indent="0">
              <a:buNone/>
              <a:defRPr sz="882" b="1"/>
            </a:lvl5pPr>
            <a:lvl6pPr marL="1260043" indent="0">
              <a:buNone/>
              <a:defRPr sz="882" b="1"/>
            </a:lvl6pPr>
            <a:lvl7pPr marL="1512052" indent="0">
              <a:buNone/>
              <a:defRPr sz="882" b="1"/>
            </a:lvl7pPr>
            <a:lvl8pPr marL="1764060" indent="0">
              <a:buNone/>
              <a:defRPr sz="882" b="1"/>
            </a:lvl8pPr>
            <a:lvl9pPr marL="2016069" indent="0">
              <a:buNone/>
              <a:defRPr sz="882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79" y="2629749"/>
            <a:ext cx="2132288" cy="386796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51658" y="1764832"/>
            <a:ext cx="2142790" cy="864917"/>
          </a:xfrm>
        </p:spPr>
        <p:txBody>
          <a:bodyPr anchor="b"/>
          <a:lstStyle>
            <a:lvl1pPr marL="0" indent="0">
              <a:buNone/>
              <a:defRPr sz="1323" b="1"/>
            </a:lvl1pPr>
            <a:lvl2pPr marL="252009" indent="0">
              <a:buNone/>
              <a:defRPr sz="1102" b="1"/>
            </a:lvl2pPr>
            <a:lvl3pPr marL="504017" indent="0">
              <a:buNone/>
              <a:defRPr sz="992" b="1"/>
            </a:lvl3pPr>
            <a:lvl4pPr marL="756026" indent="0">
              <a:buNone/>
              <a:defRPr sz="882" b="1"/>
            </a:lvl4pPr>
            <a:lvl5pPr marL="1008035" indent="0">
              <a:buNone/>
              <a:defRPr sz="882" b="1"/>
            </a:lvl5pPr>
            <a:lvl6pPr marL="1260043" indent="0">
              <a:buNone/>
              <a:defRPr sz="882" b="1"/>
            </a:lvl6pPr>
            <a:lvl7pPr marL="1512052" indent="0">
              <a:buNone/>
              <a:defRPr sz="882" b="1"/>
            </a:lvl7pPr>
            <a:lvl8pPr marL="1764060" indent="0">
              <a:buNone/>
              <a:defRPr sz="882" b="1"/>
            </a:lvl8pPr>
            <a:lvl9pPr marL="2016069" indent="0">
              <a:buNone/>
              <a:defRPr sz="882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551658" y="2629749"/>
            <a:ext cx="2142790" cy="386796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1/8/2022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914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1/8/2022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172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1/8/2022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407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78" y="479954"/>
            <a:ext cx="1625632" cy="1679840"/>
          </a:xfrm>
        </p:spPr>
        <p:txBody>
          <a:bodyPr anchor="b"/>
          <a:lstStyle>
            <a:lvl1pPr>
              <a:defRPr sz="176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790" y="1036570"/>
            <a:ext cx="2551658" cy="5116178"/>
          </a:xfrm>
        </p:spPr>
        <p:txBody>
          <a:bodyPr/>
          <a:lstStyle>
            <a:lvl1pPr>
              <a:defRPr sz="1764"/>
            </a:lvl1pPr>
            <a:lvl2pPr>
              <a:defRPr sz="1543"/>
            </a:lvl2pPr>
            <a:lvl3pPr>
              <a:defRPr sz="1323"/>
            </a:lvl3pPr>
            <a:lvl4pPr>
              <a:defRPr sz="1102"/>
            </a:lvl4pPr>
            <a:lvl5pPr>
              <a:defRPr sz="1102"/>
            </a:lvl5pPr>
            <a:lvl6pPr>
              <a:defRPr sz="1102"/>
            </a:lvl6pPr>
            <a:lvl7pPr>
              <a:defRPr sz="1102"/>
            </a:lvl7pPr>
            <a:lvl8pPr>
              <a:defRPr sz="1102"/>
            </a:lvl8pPr>
            <a:lvl9pPr>
              <a:defRPr sz="110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7178" y="2159794"/>
            <a:ext cx="1625632" cy="4001285"/>
          </a:xfrm>
        </p:spPr>
        <p:txBody>
          <a:bodyPr/>
          <a:lstStyle>
            <a:lvl1pPr marL="0" indent="0">
              <a:buNone/>
              <a:defRPr sz="882"/>
            </a:lvl1pPr>
            <a:lvl2pPr marL="252009" indent="0">
              <a:buNone/>
              <a:defRPr sz="772"/>
            </a:lvl2pPr>
            <a:lvl3pPr marL="504017" indent="0">
              <a:buNone/>
              <a:defRPr sz="661"/>
            </a:lvl3pPr>
            <a:lvl4pPr marL="756026" indent="0">
              <a:buNone/>
              <a:defRPr sz="551"/>
            </a:lvl4pPr>
            <a:lvl5pPr marL="1008035" indent="0">
              <a:buNone/>
              <a:defRPr sz="551"/>
            </a:lvl5pPr>
            <a:lvl6pPr marL="1260043" indent="0">
              <a:buNone/>
              <a:defRPr sz="551"/>
            </a:lvl6pPr>
            <a:lvl7pPr marL="1512052" indent="0">
              <a:buNone/>
              <a:defRPr sz="551"/>
            </a:lvl7pPr>
            <a:lvl8pPr marL="1764060" indent="0">
              <a:buNone/>
              <a:defRPr sz="551"/>
            </a:lvl8pPr>
            <a:lvl9pPr marL="2016069" indent="0">
              <a:buNone/>
              <a:defRPr sz="55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1/8/2022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265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78" y="479954"/>
            <a:ext cx="1625632" cy="1679840"/>
          </a:xfrm>
        </p:spPr>
        <p:txBody>
          <a:bodyPr anchor="b"/>
          <a:lstStyle>
            <a:lvl1pPr>
              <a:defRPr sz="176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42790" y="1036570"/>
            <a:ext cx="2551658" cy="5116178"/>
          </a:xfrm>
        </p:spPr>
        <p:txBody>
          <a:bodyPr anchor="t"/>
          <a:lstStyle>
            <a:lvl1pPr marL="0" indent="0">
              <a:buNone/>
              <a:defRPr sz="1764"/>
            </a:lvl1pPr>
            <a:lvl2pPr marL="252009" indent="0">
              <a:buNone/>
              <a:defRPr sz="1543"/>
            </a:lvl2pPr>
            <a:lvl3pPr marL="504017" indent="0">
              <a:buNone/>
              <a:defRPr sz="1323"/>
            </a:lvl3pPr>
            <a:lvl4pPr marL="756026" indent="0">
              <a:buNone/>
              <a:defRPr sz="1102"/>
            </a:lvl4pPr>
            <a:lvl5pPr marL="1008035" indent="0">
              <a:buNone/>
              <a:defRPr sz="1102"/>
            </a:lvl5pPr>
            <a:lvl6pPr marL="1260043" indent="0">
              <a:buNone/>
              <a:defRPr sz="1102"/>
            </a:lvl6pPr>
            <a:lvl7pPr marL="1512052" indent="0">
              <a:buNone/>
              <a:defRPr sz="1102"/>
            </a:lvl7pPr>
            <a:lvl8pPr marL="1764060" indent="0">
              <a:buNone/>
              <a:defRPr sz="1102"/>
            </a:lvl8pPr>
            <a:lvl9pPr marL="2016069" indent="0">
              <a:buNone/>
              <a:defRPr sz="1102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7178" y="2159794"/>
            <a:ext cx="1625632" cy="4001285"/>
          </a:xfrm>
        </p:spPr>
        <p:txBody>
          <a:bodyPr/>
          <a:lstStyle>
            <a:lvl1pPr marL="0" indent="0">
              <a:buNone/>
              <a:defRPr sz="882"/>
            </a:lvl1pPr>
            <a:lvl2pPr marL="252009" indent="0">
              <a:buNone/>
              <a:defRPr sz="772"/>
            </a:lvl2pPr>
            <a:lvl3pPr marL="504017" indent="0">
              <a:buNone/>
              <a:defRPr sz="661"/>
            </a:lvl3pPr>
            <a:lvl4pPr marL="756026" indent="0">
              <a:buNone/>
              <a:defRPr sz="551"/>
            </a:lvl4pPr>
            <a:lvl5pPr marL="1008035" indent="0">
              <a:buNone/>
              <a:defRPr sz="551"/>
            </a:lvl5pPr>
            <a:lvl6pPr marL="1260043" indent="0">
              <a:buNone/>
              <a:defRPr sz="551"/>
            </a:lvl6pPr>
            <a:lvl7pPr marL="1512052" indent="0">
              <a:buNone/>
              <a:defRPr sz="551"/>
            </a:lvl7pPr>
            <a:lvl8pPr marL="1764060" indent="0">
              <a:buNone/>
              <a:defRPr sz="551"/>
            </a:lvl8pPr>
            <a:lvl9pPr marL="2016069" indent="0">
              <a:buNone/>
              <a:defRPr sz="55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1/8/2022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471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6522" y="383299"/>
            <a:ext cx="4347270" cy="1391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522" y="1916484"/>
            <a:ext cx="4347270" cy="4567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6522" y="6672698"/>
            <a:ext cx="1134070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D3771-5CAD-4631-9769-8559E3FC8E26}" type="datetimeFigureOut">
              <a:rPr lang="en-US" smtClean="0"/>
              <a:t>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69604" y="6672698"/>
            <a:ext cx="1701106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59721" y="6672698"/>
            <a:ext cx="1134070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145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504017" rtl="0" eaLnBrk="1" latinLnBrk="0" hangingPunct="1">
        <a:lnSpc>
          <a:spcPct val="90000"/>
        </a:lnSpc>
        <a:spcBef>
          <a:spcPct val="0"/>
        </a:spcBef>
        <a:buNone/>
        <a:defRPr sz="24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6004" indent="-126004" algn="l" defTabSz="504017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543" kern="1200">
          <a:solidFill>
            <a:schemeClr val="tx1"/>
          </a:solidFill>
          <a:latin typeface="+mn-lt"/>
          <a:ea typeface="+mn-ea"/>
          <a:cs typeface="+mn-cs"/>
        </a:defRPr>
      </a:lvl1pPr>
      <a:lvl2pPr marL="378013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2pPr>
      <a:lvl3pPr marL="630022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1102" kern="1200">
          <a:solidFill>
            <a:schemeClr val="tx1"/>
          </a:solidFill>
          <a:latin typeface="+mn-lt"/>
          <a:ea typeface="+mn-ea"/>
          <a:cs typeface="+mn-cs"/>
        </a:defRPr>
      </a:lvl3pPr>
      <a:lvl4pPr marL="882030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4pPr>
      <a:lvl5pPr marL="1134039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5pPr>
      <a:lvl6pPr marL="1386048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6pPr>
      <a:lvl7pPr marL="1638056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7pPr>
      <a:lvl8pPr marL="1890065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8pPr>
      <a:lvl9pPr marL="2142073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1pPr>
      <a:lvl2pPr marL="252009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2pPr>
      <a:lvl3pPr marL="504017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3pPr>
      <a:lvl4pPr marL="756026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4pPr>
      <a:lvl5pPr marL="1008035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5pPr>
      <a:lvl6pPr marL="1260043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6pPr>
      <a:lvl7pPr marL="1512052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7pPr>
      <a:lvl8pPr marL="1764060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8pPr>
      <a:lvl9pPr marL="2016069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onifiesta.com"/>
          <p:cNvSpPr txBox="1"/>
          <p:nvPr/>
        </p:nvSpPr>
        <p:spPr>
          <a:xfrm>
            <a:off x="365249" y="4492973"/>
            <a:ext cx="442878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smtClean="0">
                <a:solidFill>
                  <a:schemeClr val="accent4">
                    <a:lumMod val="75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SABADO 15 </a:t>
            </a:r>
          </a:p>
          <a:p>
            <a:pPr algn="ctr"/>
            <a:r>
              <a:rPr lang="en-US" sz="2500" dirty="0" smtClean="0">
                <a:solidFill>
                  <a:schemeClr val="accent4">
                    <a:lumMod val="75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 JUNIO</a:t>
            </a:r>
            <a:endParaRPr lang="en-US" sz="2500" dirty="0">
              <a:solidFill>
                <a:schemeClr val="accent4">
                  <a:lumMod val="75000"/>
                </a:schemeClr>
              </a:solidFill>
              <a:effectLst>
                <a:glow rad="127000">
                  <a:schemeClr val="bg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Bonifiesta.com"/>
          <p:cNvSpPr txBox="1"/>
          <p:nvPr/>
        </p:nvSpPr>
        <p:spPr>
          <a:xfrm rot="366641">
            <a:off x="1406435" y="2954724"/>
            <a:ext cx="23019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 smtClean="0">
                <a:solidFill>
                  <a:schemeClr val="bg1"/>
                </a:solidFill>
                <a:latin typeface="Matilda-Bonifiesta.com" panose="02000606020000020004" pitchFamily="2" charset="0"/>
              </a:rPr>
              <a:t>Maryori</a:t>
            </a:r>
            <a:endParaRPr lang="en-US" sz="3000" dirty="0">
              <a:solidFill>
                <a:schemeClr val="bg1"/>
              </a:solidFill>
              <a:latin typeface="Matilda-Bonifiesta.com" panose="02000606020000020004" pitchFamily="2" charset="0"/>
            </a:endParaRPr>
          </a:p>
        </p:txBody>
      </p:sp>
      <p:sp>
        <p:nvSpPr>
          <p:cNvPr id="10" name="Bonifiesta.com"/>
          <p:cNvSpPr txBox="1"/>
          <p:nvPr/>
        </p:nvSpPr>
        <p:spPr>
          <a:xfrm>
            <a:off x="717766" y="5601586"/>
            <a:ext cx="3648227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dirty="0" smtClean="0">
                <a:solidFill>
                  <a:srgbClr val="00B0F0"/>
                </a:solidFill>
                <a:effectLst>
                  <a:glow rad="127000">
                    <a:schemeClr val="bg1"/>
                  </a:glow>
                </a:effectLst>
                <a:latin typeface="BaaBookHmkBold" panose="00000400000000000000" pitchFamily="2" charset="0"/>
              </a:rPr>
              <a:t>HORA: 5:00 PM.</a:t>
            </a:r>
            <a:endParaRPr lang="en-US" sz="1700" dirty="0">
              <a:solidFill>
                <a:srgbClr val="00B0F0"/>
              </a:solidFill>
              <a:effectLst>
                <a:glow rad="127000">
                  <a:schemeClr val="bg1"/>
                </a:glow>
              </a:effectLst>
              <a:latin typeface="BaaBookHmkBold" panose="00000400000000000000" pitchFamily="2" charset="0"/>
            </a:endParaRPr>
          </a:p>
          <a:p>
            <a:pPr algn="ctr"/>
            <a:r>
              <a:rPr lang="es-PE" sz="1700" dirty="0" smtClean="0">
                <a:solidFill>
                  <a:srgbClr val="00B0F0"/>
                </a:solidFill>
                <a:effectLst>
                  <a:glow rad="127000">
                    <a:schemeClr val="bg1"/>
                  </a:glow>
                </a:effectLst>
                <a:latin typeface="BaaBookHmkBold" panose="00000400000000000000" pitchFamily="2" charset="0"/>
              </a:rPr>
              <a:t>EN CALLE LUIS VALCARCELL </a:t>
            </a:r>
          </a:p>
          <a:p>
            <a:pPr algn="ctr"/>
            <a:r>
              <a:rPr lang="es-PE" sz="1700" dirty="0" smtClean="0">
                <a:solidFill>
                  <a:srgbClr val="00B0F0"/>
                </a:solidFill>
                <a:effectLst>
                  <a:glow rad="127000">
                    <a:schemeClr val="bg1"/>
                  </a:glow>
                </a:effectLst>
                <a:latin typeface="BaaBookHmkBold" panose="00000400000000000000" pitchFamily="2" charset="0"/>
              </a:rPr>
              <a:t>A-11</a:t>
            </a:r>
            <a:endParaRPr lang="en-US" sz="1700" dirty="0">
              <a:solidFill>
                <a:srgbClr val="00B0F0"/>
              </a:solidFill>
              <a:effectLst>
                <a:glow rad="127000">
                  <a:schemeClr val="bg1"/>
                </a:glow>
              </a:effectLst>
              <a:latin typeface="BaaBookHmkBold" panose="00000400000000000000" pitchFamily="2" charset="0"/>
            </a:endParaRPr>
          </a:p>
        </p:txBody>
      </p:sp>
      <p:sp>
        <p:nvSpPr>
          <p:cNvPr id="11" name="Bonifiesta.com"/>
          <p:cNvSpPr txBox="1"/>
          <p:nvPr/>
        </p:nvSpPr>
        <p:spPr>
          <a:xfrm>
            <a:off x="744165" y="4003020"/>
            <a:ext cx="36482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200" dirty="0" smtClean="0">
                <a:solidFill>
                  <a:srgbClr val="00B0F0"/>
                </a:solidFill>
                <a:effectLst>
                  <a:glow rad="127000">
                    <a:schemeClr val="bg1"/>
                  </a:glow>
                </a:effectLst>
                <a:latin typeface="BaaBookHmkBold" panose="00000400000000000000" pitchFamily="2" charset="0"/>
              </a:rPr>
              <a:t>Te invito a mi Cumpleaños</a:t>
            </a:r>
            <a:endParaRPr lang="en-US" sz="2200" dirty="0">
              <a:solidFill>
                <a:srgbClr val="00B0F0"/>
              </a:solidFill>
              <a:effectLst>
                <a:glow rad="127000">
                  <a:schemeClr val="bg1"/>
                </a:glow>
              </a:effectLst>
              <a:latin typeface="BaaBookHmkBold" panose="00000400000000000000" pitchFamily="2" charset="0"/>
            </a:endParaRPr>
          </a:p>
        </p:txBody>
      </p:sp>
      <p:pic>
        <p:nvPicPr>
          <p:cNvPr id="2" name="Bonifiesta.com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71" y="4433907"/>
            <a:ext cx="3572701" cy="118132"/>
          </a:xfrm>
          <a:prstGeom prst="rect">
            <a:avLst/>
          </a:prstGeom>
        </p:spPr>
      </p:pic>
      <p:pic>
        <p:nvPicPr>
          <p:cNvPr id="12" name="Bonifiesta.com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88"/>
          <a:stretch/>
        </p:blipFill>
        <p:spPr>
          <a:xfrm>
            <a:off x="854945" y="5439551"/>
            <a:ext cx="3251578" cy="118132"/>
          </a:xfrm>
          <a:prstGeom prst="rect">
            <a:avLst/>
          </a:prstGeom>
        </p:spPr>
      </p:pic>
      <p:sp>
        <p:nvSpPr>
          <p:cNvPr id="8" name="Bonifiesta.com"/>
          <p:cNvSpPr txBox="1"/>
          <p:nvPr/>
        </p:nvSpPr>
        <p:spPr>
          <a:xfrm>
            <a:off x="1644127" y="3666779"/>
            <a:ext cx="18710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9270CC"/>
                </a:solidFill>
                <a:effectLst/>
                <a:latin typeface="Matilda-Bonifiesta.com" panose="02000606020000020004" pitchFamily="2" charset="0"/>
              </a:rPr>
              <a:t>Cumple</a:t>
            </a:r>
            <a:r>
              <a:rPr lang="en-US" sz="2000" dirty="0" smtClean="0">
                <a:solidFill>
                  <a:srgbClr val="9270CC"/>
                </a:solidFill>
                <a:effectLst/>
                <a:latin typeface="Matilda-Bonifiesta.com" panose="02000606020000020004" pitchFamily="2" charset="0"/>
              </a:rPr>
              <a:t> 2 </a:t>
            </a:r>
            <a:r>
              <a:rPr lang="en-US" sz="2000" dirty="0" err="1" smtClean="0">
                <a:solidFill>
                  <a:srgbClr val="9270CC"/>
                </a:solidFill>
                <a:effectLst/>
                <a:latin typeface="Matilda-Bonifiesta.com" panose="02000606020000020004" pitchFamily="2" charset="0"/>
              </a:rPr>
              <a:t>Añitos</a:t>
            </a:r>
            <a:endParaRPr lang="en-US" sz="2000" dirty="0">
              <a:solidFill>
                <a:srgbClr val="9270CC"/>
              </a:solidFill>
              <a:effectLst/>
              <a:latin typeface="Matilda-Bonifiesta.com" panose="02000606020000020004" pitchFamily="2" charset="0"/>
            </a:endParaRPr>
          </a:p>
        </p:txBody>
      </p:sp>
      <p:sp>
        <p:nvSpPr>
          <p:cNvPr id="13" name="Bonifiesta.com"/>
          <p:cNvSpPr txBox="1"/>
          <p:nvPr/>
        </p:nvSpPr>
        <p:spPr>
          <a:xfrm>
            <a:off x="-111450" y="6887268"/>
            <a:ext cx="21434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587464" rtl="0" eaLnBrk="1" latinLnBrk="0" hangingPunct="1">
              <a:defRPr sz="11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93732" algn="l" defTabSz="587464" rtl="0" eaLnBrk="1" latinLnBrk="0" hangingPunct="1">
              <a:defRPr sz="11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87464" algn="l" defTabSz="587464" rtl="0" eaLnBrk="1" latinLnBrk="0" hangingPunct="1">
              <a:defRPr sz="11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81196" algn="l" defTabSz="587464" rtl="0" eaLnBrk="1" latinLnBrk="0" hangingPunct="1">
              <a:defRPr sz="11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74928" algn="l" defTabSz="587464" rtl="0" eaLnBrk="1" latinLnBrk="0" hangingPunct="1">
              <a:defRPr sz="11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8660" algn="l" defTabSz="587464" rtl="0" eaLnBrk="1" latinLnBrk="0" hangingPunct="1">
              <a:defRPr sz="11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62391" algn="l" defTabSz="587464" rtl="0" eaLnBrk="1" latinLnBrk="0" hangingPunct="1">
              <a:defRPr sz="11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6123" algn="l" defTabSz="587464" rtl="0" eaLnBrk="1" latinLnBrk="0" hangingPunct="1">
              <a:defRPr sz="11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49855" algn="l" defTabSz="587464" rtl="0" eaLnBrk="1" latinLnBrk="0" hangingPunct="1">
              <a:defRPr sz="11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 smtClean="0">
                <a:solidFill>
                  <a:schemeClr val="bg1"/>
                </a:solidFill>
                <a:effectLst>
                  <a:glow rad="127000">
                    <a:srgbClr val="81D2D7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www.megaidea.net</a:t>
            </a:r>
            <a:endParaRPr lang="en-US" sz="1400" b="1" dirty="0">
              <a:solidFill>
                <a:schemeClr val="bg1"/>
              </a:solidFill>
              <a:effectLst>
                <a:glow rad="127000">
                  <a:srgbClr val="81D2D7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698034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</TotalTime>
  <Words>24</Words>
  <Application>Microsoft Office PowerPoint</Application>
  <PresentationFormat>Personalizado</PresentationFormat>
  <Paragraphs>9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8" baseType="lpstr">
      <vt:lpstr>Times New Roman</vt:lpstr>
      <vt:lpstr>BaaBookHmkBold</vt:lpstr>
      <vt:lpstr>Arial</vt:lpstr>
      <vt:lpstr>Calibri Light</vt:lpstr>
      <vt:lpstr>Calibri</vt:lpstr>
      <vt:lpstr>Matilda-Bonifiesta.com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Bonifiesta.com</dc:creator>
  <cp:keywords>Minnie y Daisy</cp:keywords>
  <cp:lastModifiedBy>User</cp:lastModifiedBy>
  <cp:revision>19</cp:revision>
  <dcterms:created xsi:type="dcterms:W3CDTF">2019-10-29T17:09:48Z</dcterms:created>
  <dcterms:modified xsi:type="dcterms:W3CDTF">2022-01-08T21:03:54Z</dcterms:modified>
</cp:coreProperties>
</file>